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9" r:id="rId2"/>
    <p:sldId id="324" r:id="rId3"/>
    <p:sldId id="267" r:id="rId4"/>
    <p:sldId id="326" r:id="rId5"/>
    <p:sldId id="327" r:id="rId6"/>
    <p:sldId id="328" r:id="rId7"/>
    <p:sldId id="261" r:id="rId8"/>
    <p:sldId id="273" r:id="rId9"/>
    <p:sldId id="322" r:id="rId10"/>
    <p:sldId id="332" r:id="rId11"/>
    <p:sldId id="275" r:id="rId12"/>
    <p:sldId id="330" r:id="rId13"/>
    <p:sldId id="334" r:id="rId14"/>
    <p:sldId id="335" r:id="rId15"/>
    <p:sldId id="333" r:id="rId16"/>
    <p:sldId id="278" r:id="rId17"/>
    <p:sldId id="336" r:id="rId18"/>
    <p:sldId id="339" r:id="rId19"/>
    <p:sldId id="331" r:id="rId20"/>
    <p:sldId id="323" r:id="rId21"/>
    <p:sldId id="325" r:id="rId22"/>
    <p:sldId id="281" r:id="rId23"/>
    <p:sldId id="282" r:id="rId24"/>
    <p:sldId id="27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-893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andys%20Laptop%202\Desktop\Rice%20Plots%20Results%203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andys%20Laptop%202\Desktop\Rice%20Plots%20Results%203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andys%20Laptop%202\Desktop\Rice%20Plots%20Results%203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andys%20Laptop%202\Desktop\Rice%20Plots%20Results%203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Event 38 Filter:</a:t>
            </a:r>
            <a:r>
              <a:rPr lang="en-US" baseline="0"/>
              <a:t> </a:t>
            </a:r>
            <a:r>
              <a:rPr lang="en-US"/>
              <a:t>NIR - Blue and Blue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3"/>
          <c:order val="0"/>
          <c:tx>
            <c:strRef>
              <c:f>Sheet1!$Z$4</c:f>
              <c:strCache>
                <c:ptCount val="1"/>
                <c:pt idx="0">
                  <c:v>Blue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2374982732421605"/>
                  <c:y val="0.1446235470566179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Sheet1!$AF$5:$AF$444</c:f>
              <c:numCache>
                <c:formatCode>General</c:formatCode>
                <c:ptCount val="440"/>
                <c:pt idx="0">
                  <c:v>0.77</c:v>
                </c:pt>
                <c:pt idx="1">
                  <c:v>0.74</c:v>
                </c:pt>
                <c:pt idx="2">
                  <c:v>0.77</c:v>
                </c:pt>
                <c:pt idx="3">
                  <c:v>0.79</c:v>
                </c:pt>
                <c:pt idx="4">
                  <c:v>0.78</c:v>
                </c:pt>
                <c:pt idx="5">
                  <c:v>0.78</c:v>
                </c:pt>
                <c:pt idx="6">
                  <c:v>0.79</c:v>
                </c:pt>
                <c:pt idx="7">
                  <c:v>0.79</c:v>
                </c:pt>
                <c:pt idx="8">
                  <c:v>0.8</c:v>
                </c:pt>
                <c:pt idx="9">
                  <c:v>0.8</c:v>
                </c:pt>
                <c:pt idx="10">
                  <c:v>0.79</c:v>
                </c:pt>
                <c:pt idx="11">
                  <c:v>0.79</c:v>
                </c:pt>
                <c:pt idx="12">
                  <c:v>0.74</c:v>
                </c:pt>
                <c:pt idx="13">
                  <c:v>0.72</c:v>
                </c:pt>
                <c:pt idx="14">
                  <c:v>0.74</c:v>
                </c:pt>
                <c:pt idx="15">
                  <c:v>0.76</c:v>
                </c:pt>
                <c:pt idx="16">
                  <c:v>0.75</c:v>
                </c:pt>
                <c:pt idx="17">
                  <c:v>0.42</c:v>
                </c:pt>
                <c:pt idx="18">
                  <c:v>0.68</c:v>
                </c:pt>
                <c:pt idx="19">
                  <c:v>0.79</c:v>
                </c:pt>
                <c:pt idx="20">
                  <c:v>0.5</c:v>
                </c:pt>
                <c:pt idx="21">
                  <c:v>0.72</c:v>
                </c:pt>
                <c:pt idx="22">
                  <c:v>0.42</c:v>
                </c:pt>
                <c:pt idx="23">
                  <c:v>0.79</c:v>
                </c:pt>
                <c:pt idx="24">
                  <c:v>0.73</c:v>
                </c:pt>
                <c:pt idx="25">
                  <c:v>0.75</c:v>
                </c:pt>
                <c:pt idx="26">
                  <c:v>0.78</c:v>
                </c:pt>
                <c:pt idx="27">
                  <c:v>0.75</c:v>
                </c:pt>
                <c:pt idx="28">
                  <c:v>0.75</c:v>
                </c:pt>
                <c:pt idx="29">
                  <c:v>0.71</c:v>
                </c:pt>
                <c:pt idx="30">
                  <c:v>0.76</c:v>
                </c:pt>
                <c:pt idx="31">
                  <c:v>0.71</c:v>
                </c:pt>
                <c:pt idx="32">
                  <c:v>0.73</c:v>
                </c:pt>
                <c:pt idx="33">
                  <c:v>0.79</c:v>
                </c:pt>
                <c:pt idx="34">
                  <c:v>0.77</c:v>
                </c:pt>
                <c:pt idx="35">
                  <c:v>0.74</c:v>
                </c:pt>
                <c:pt idx="36">
                  <c:v>0.78</c:v>
                </c:pt>
                <c:pt idx="37">
                  <c:v>0.74</c:v>
                </c:pt>
                <c:pt idx="38">
                  <c:v>0.75</c:v>
                </c:pt>
                <c:pt idx="39">
                  <c:v>0.71</c:v>
                </c:pt>
                <c:pt idx="40">
                  <c:v>0.76</c:v>
                </c:pt>
                <c:pt idx="41">
                  <c:v>0.74</c:v>
                </c:pt>
                <c:pt idx="42">
                  <c:v>0.77</c:v>
                </c:pt>
                <c:pt idx="43">
                  <c:v>0.77</c:v>
                </c:pt>
                <c:pt idx="44">
                  <c:v>0.77</c:v>
                </c:pt>
                <c:pt idx="45">
                  <c:v>0.78</c:v>
                </c:pt>
                <c:pt idx="46">
                  <c:v>0.77</c:v>
                </c:pt>
                <c:pt idx="47">
                  <c:v>0.73</c:v>
                </c:pt>
                <c:pt idx="48">
                  <c:v>0.77</c:v>
                </c:pt>
                <c:pt idx="49">
                  <c:v>0.56000000000000005</c:v>
                </c:pt>
                <c:pt idx="50">
                  <c:v>0.74</c:v>
                </c:pt>
                <c:pt idx="51">
                  <c:v>0.77</c:v>
                </c:pt>
                <c:pt idx="52">
                  <c:v>0.75</c:v>
                </c:pt>
                <c:pt idx="53">
                  <c:v>0.74</c:v>
                </c:pt>
                <c:pt idx="54">
                  <c:v>0.76</c:v>
                </c:pt>
                <c:pt idx="55">
                  <c:v>0.59</c:v>
                </c:pt>
                <c:pt idx="56">
                  <c:v>0.78</c:v>
                </c:pt>
                <c:pt idx="57">
                  <c:v>0.73</c:v>
                </c:pt>
                <c:pt idx="58">
                  <c:v>0.79</c:v>
                </c:pt>
                <c:pt idx="59">
                  <c:v>0.78</c:v>
                </c:pt>
                <c:pt idx="60">
                  <c:v>0.71</c:v>
                </c:pt>
                <c:pt idx="61">
                  <c:v>0.44</c:v>
                </c:pt>
                <c:pt idx="62">
                  <c:v>0.71</c:v>
                </c:pt>
                <c:pt idx="63">
                  <c:v>0.76</c:v>
                </c:pt>
                <c:pt idx="64">
                  <c:v>0.69</c:v>
                </c:pt>
                <c:pt idx="65">
                  <c:v>0.73</c:v>
                </c:pt>
                <c:pt idx="66">
                  <c:v>0.75</c:v>
                </c:pt>
                <c:pt idx="67">
                  <c:v>0.74</c:v>
                </c:pt>
                <c:pt idx="68">
                  <c:v>0.72</c:v>
                </c:pt>
                <c:pt idx="69">
                  <c:v>0.78</c:v>
                </c:pt>
                <c:pt idx="70">
                  <c:v>0.7</c:v>
                </c:pt>
                <c:pt idx="71">
                  <c:v>0.78</c:v>
                </c:pt>
                <c:pt idx="72">
                  <c:v>0.75</c:v>
                </c:pt>
                <c:pt idx="73">
                  <c:v>0.77</c:v>
                </c:pt>
                <c:pt idx="74">
                  <c:v>0.75</c:v>
                </c:pt>
                <c:pt idx="75">
                  <c:v>0.74</c:v>
                </c:pt>
                <c:pt idx="76">
                  <c:v>0.78</c:v>
                </c:pt>
                <c:pt idx="77">
                  <c:v>0.66</c:v>
                </c:pt>
                <c:pt idx="78">
                  <c:v>0.77</c:v>
                </c:pt>
                <c:pt idx="79">
                  <c:v>0.8</c:v>
                </c:pt>
                <c:pt idx="80">
                  <c:v>0.75</c:v>
                </c:pt>
                <c:pt idx="81">
                  <c:v>0.75</c:v>
                </c:pt>
                <c:pt idx="82">
                  <c:v>0.77</c:v>
                </c:pt>
                <c:pt idx="83">
                  <c:v>0.76</c:v>
                </c:pt>
                <c:pt idx="84">
                  <c:v>0.76</c:v>
                </c:pt>
                <c:pt idx="85">
                  <c:v>0.78</c:v>
                </c:pt>
                <c:pt idx="86">
                  <c:v>0.77</c:v>
                </c:pt>
                <c:pt idx="87">
                  <c:v>0.81</c:v>
                </c:pt>
                <c:pt idx="88">
                  <c:v>0.75</c:v>
                </c:pt>
                <c:pt idx="89">
                  <c:v>0.76</c:v>
                </c:pt>
                <c:pt idx="90">
                  <c:v>0.77</c:v>
                </c:pt>
                <c:pt idx="91">
                  <c:v>0.75</c:v>
                </c:pt>
                <c:pt idx="92">
                  <c:v>0.75</c:v>
                </c:pt>
                <c:pt idx="93">
                  <c:v>0.79</c:v>
                </c:pt>
                <c:pt idx="94">
                  <c:v>0.66</c:v>
                </c:pt>
                <c:pt idx="95">
                  <c:v>0.81</c:v>
                </c:pt>
                <c:pt idx="96">
                  <c:v>0.75</c:v>
                </c:pt>
                <c:pt idx="97">
                  <c:v>0.78</c:v>
                </c:pt>
                <c:pt idx="98">
                  <c:v>0.8</c:v>
                </c:pt>
                <c:pt idx="99">
                  <c:v>0.81</c:v>
                </c:pt>
                <c:pt idx="100">
                  <c:v>0.81</c:v>
                </c:pt>
                <c:pt idx="101">
                  <c:v>0.81</c:v>
                </c:pt>
                <c:pt idx="102">
                  <c:v>0.81</c:v>
                </c:pt>
                <c:pt idx="103">
                  <c:v>0.8</c:v>
                </c:pt>
                <c:pt idx="104">
                  <c:v>0.79</c:v>
                </c:pt>
                <c:pt idx="105">
                  <c:v>0.8</c:v>
                </c:pt>
                <c:pt idx="106">
                  <c:v>0.81</c:v>
                </c:pt>
                <c:pt idx="107">
                  <c:v>0.81</c:v>
                </c:pt>
                <c:pt idx="108">
                  <c:v>0.76</c:v>
                </c:pt>
                <c:pt idx="109">
                  <c:v>0.78</c:v>
                </c:pt>
                <c:pt idx="110">
                  <c:v>0.78</c:v>
                </c:pt>
                <c:pt idx="111">
                  <c:v>0.81</c:v>
                </c:pt>
                <c:pt idx="112">
                  <c:v>0.8</c:v>
                </c:pt>
                <c:pt idx="113">
                  <c:v>0.79</c:v>
                </c:pt>
                <c:pt idx="114">
                  <c:v>0.79</c:v>
                </c:pt>
                <c:pt idx="115">
                  <c:v>0.79</c:v>
                </c:pt>
                <c:pt idx="116">
                  <c:v>0.77</c:v>
                </c:pt>
                <c:pt idx="117">
                  <c:v>0.8</c:v>
                </c:pt>
                <c:pt idx="118">
                  <c:v>0.78</c:v>
                </c:pt>
                <c:pt idx="119">
                  <c:v>0.79</c:v>
                </c:pt>
                <c:pt idx="120">
                  <c:v>0.78</c:v>
                </c:pt>
                <c:pt idx="121">
                  <c:v>0.76</c:v>
                </c:pt>
                <c:pt idx="122">
                  <c:v>0.79</c:v>
                </c:pt>
                <c:pt idx="123">
                  <c:v>0.79</c:v>
                </c:pt>
                <c:pt idx="124">
                  <c:v>0.81</c:v>
                </c:pt>
                <c:pt idx="125">
                  <c:v>0.8</c:v>
                </c:pt>
                <c:pt idx="126">
                  <c:v>0.8</c:v>
                </c:pt>
                <c:pt idx="127">
                  <c:v>0.8</c:v>
                </c:pt>
                <c:pt idx="128">
                  <c:v>0.79</c:v>
                </c:pt>
                <c:pt idx="129">
                  <c:v>0.8</c:v>
                </c:pt>
                <c:pt idx="130">
                  <c:v>0.8</c:v>
                </c:pt>
                <c:pt idx="131">
                  <c:v>0.79</c:v>
                </c:pt>
                <c:pt idx="132">
                  <c:v>0.77</c:v>
                </c:pt>
                <c:pt idx="133">
                  <c:v>0.28000000000000003</c:v>
                </c:pt>
                <c:pt idx="134">
                  <c:v>0.3</c:v>
                </c:pt>
                <c:pt idx="135">
                  <c:v>0.36</c:v>
                </c:pt>
                <c:pt idx="136">
                  <c:v>0.39</c:v>
                </c:pt>
                <c:pt idx="137">
                  <c:v>0.32</c:v>
                </c:pt>
                <c:pt idx="138">
                  <c:v>0.31</c:v>
                </c:pt>
                <c:pt idx="139">
                  <c:v>0.28999999999999998</c:v>
                </c:pt>
                <c:pt idx="140">
                  <c:v>0.24</c:v>
                </c:pt>
                <c:pt idx="141">
                  <c:v>0.2</c:v>
                </c:pt>
                <c:pt idx="142">
                  <c:v>0.24</c:v>
                </c:pt>
                <c:pt idx="143">
                  <c:v>0.23</c:v>
                </c:pt>
                <c:pt idx="144">
                  <c:v>0.37</c:v>
                </c:pt>
                <c:pt idx="145">
                  <c:v>0.41</c:v>
                </c:pt>
                <c:pt idx="146">
                  <c:v>0.55000000000000004</c:v>
                </c:pt>
                <c:pt idx="147">
                  <c:v>0.39</c:v>
                </c:pt>
                <c:pt idx="148">
                  <c:v>0.57999999999999996</c:v>
                </c:pt>
                <c:pt idx="149">
                  <c:v>0.36</c:v>
                </c:pt>
                <c:pt idx="150">
                  <c:v>0.45</c:v>
                </c:pt>
                <c:pt idx="151">
                  <c:v>0.61</c:v>
                </c:pt>
                <c:pt idx="152">
                  <c:v>0.56000000000000005</c:v>
                </c:pt>
                <c:pt idx="153">
                  <c:v>0.63</c:v>
                </c:pt>
                <c:pt idx="154">
                  <c:v>0.39</c:v>
                </c:pt>
                <c:pt idx="155">
                  <c:v>0.67</c:v>
                </c:pt>
                <c:pt idx="156">
                  <c:v>0.59</c:v>
                </c:pt>
                <c:pt idx="157">
                  <c:v>0.32</c:v>
                </c:pt>
                <c:pt idx="158">
                  <c:v>0.56000000000000005</c:v>
                </c:pt>
                <c:pt idx="159">
                  <c:v>0.46</c:v>
                </c:pt>
                <c:pt idx="160">
                  <c:v>0.56999999999999995</c:v>
                </c:pt>
                <c:pt idx="161">
                  <c:v>0.35</c:v>
                </c:pt>
                <c:pt idx="162">
                  <c:v>0.6</c:v>
                </c:pt>
                <c:pt idx="163">
                  <c:v>0.42</c:v>
                </c:pt>
                <c:pt idx="164">
                  <c:v>0.38</c:v>
                </c:pt>
                <c:pt idx="165">
                  <c:v>0.56000000000000005</c:v>
                </c:pt>
                <c:pt idx="166">
                  <c:v>0.3</c:v>
                </c:pt>
                <c:pt idx="167">
                  <c:v>0.63</c:v>
                </c:pt>
                <c:pt idx="168">
                  <c:v>0.51</c:v>
                </c:pt>
                <c:pt idx="169">
                  <c:v>0.34</c:v>
                </c:pt>
                <c:pt idx="170">
                  <c:v>0.39</c:v>
                </c:pt>
                <c:pt idx="171">
                  <c:v>0.46</c:v>
                </c:pt>
                <c:pt idx="172">
                  <c:v>0.46</c:v>
                </c:pt>
                <c:pt idx="173">
                  <c:v>0.43</c:v>
                </c:pt>
                <c:pt idx="174">
                  <c:v>0.43</c:v>
                </c:pt>
                <c:pt idx="175">
                  <c:v>0.39</c:v>
                </c:pt>
                <c:pt idx="176">
                  <c:v>0.46</c:v>
                </c:pt>
                <c:pt idx="177">
                  <c:v>0.38</c:v>
                </c:pt>
                <c:pt idx="178">
                  <c:v>0.39</c:v>
                </c:pt>
                <c:pt idx="179">
                  <c:v>0.42</c:v>
                </c:pt>
                <c:pt idx="180">
                  <c:v>0.44</c:v>
                </c:pt>
                <c:pt idx="181">
                  <c:v>0.78</c:v>
                </c:pt>
                <c:pt idx="182">
                  <c:v>0.76</c:v>
                </c:pt>
                <c:pt idx="183">
                  <c:v>0.78</c:v>
                </c:pt>
                <c:pt idx="184">
                  <c:v>0.77</c:v>
                </c:pt>
                <c:pt idx="185">
                  <c:v>0.8</c:v>
                </c:pt>
                <c:pt idx="186">
                  <c:v>0.78</c:v>
                </c:pt>
                <c:pt idx="187">
                  <c:v>0.79</c:v>
                </c:pt>
                <c:pt idx="188">
                  <c:v>0.79</c:v>
                </c:pt>
                <c:pt idx="189">
                  <c:v>0.77</c:v>
                </c:pt>
                <c:pt idx="190">
                  <c:v>0.78</c:v>
                </c:pt>
                <c:pt idx="191">
                  <c:v>0.79</c:v>
                </c:pt>
                <c:pt idx="192">
                  <c:v>0.79</c:v>
                </c:pt>
                <c:pt idx="193">
                  <c:v>0.71</c:v>
                </c:pt>
                <c:pt idx="194">
                  <c:v>0.78</c:v>
                </c:pt>
                <c:pt idx="195">
                  <c:v>0.46</c:v>
                </c:pt>
                <c:pt idx="196">
                  <c:v>0.74</c:v>
                </c:pt>
                <c:pt idx="197">
                  <c:v>0.7</c:v>
                </c:pt>
                <c:pt idx="198">
                  <c:v>0.47</c:v>
                </c:pt>
                <c:pt idx="199">
                  <c:v>0.78</c:v>
                </c:pt>
                <c:pt idx="200">
                  <c:v>0.78</c:v>
                </c:pt>
                <c:pt idx="201">
                  <c:v>0.41</c:v>
                </c:pt>
                <c:pt idx="202">
                  <c:v>0.74</c:v>
                </c:pt>
                <c:pt idx="203">
                  <c:v>0.77</c:v>
                </c:pt>
                <c:pt idx="204">
                  <c:v>0.46</c:v>
                </c:pt>
                <c:pt idx="205">
                  <c:v>0.67</c:v>
                </c:pt>
                <c:pt idx="206">
                  <c:v>0.76</c:v>
                </c:pt>
                <c:pt idx="207">
                  <c:v>0.41</c:v>
                </c:pt>
                <c:pt idx="208">
                  <c:v>0.81</c:v>
                </c:pt>
                <c:pt idx="209">
                  <c:v>0.8</c:v>
                </c:pt>
                <c:pt idx="210">
                  <c:v>0.47</c:v>
                </c:pt>
                <c:pt idx="211">
                  <c:v>0.45</c:v>
                </c:pt>
                <c:pt idx="212">
                  <c:v>0.79</c:v>
                </c:pt>
                <c:pt idx="213">
                  <c:v>0.42</c:v>
                </c:pt>
                <c:pt idx="214">
                  <c:v>0.41</c:v>
                </c:pt>
                <c:pt idx="215">
                  <c:v>0.78</c:v>
                </c:pt>
                <c:pt idx="216">
                  <c:v>0.39</c:v>
                </c:pt>
                <c:pt idx="217">
                  <c:v>0.53</c:v>
                </c:pt>
                <c:pt idx="218">
                  <c:v>0.72</c:v>
                </c:pt>
                <c:pt idx="219">
                  <c:v>0.8</c:v>
                </c:pt>
                <c:pt idx="220">
                  <c:v>0.8</c:v>
                </c:pt>
                <c:pt idx="221">
                  <c:v>0.79</c:v>
                </c:pt>
                <c:pt idx="222">
                  <c:v>0.75</c:v>
                </c:pt>
                <c:pt idx="223">
                  <c:v>0.62</c:v>
                </c:pt>
                <c:pt idx="224">
                  <c:v>0.69</c:v>
                </c:pt>
                <c:pt idx="225">
                  <c:v>0.79</c:v>
                </c:pt>
                <c:pt idx="226">
                  <c:v>0.81</c:v>
                </c:pt>
                <c:pt idx="227">
                  <c:v>0.7</c:v>
                </c:pt>
                <c:pt idx="228">
                  <c:v>0.63</c:v>
                </c:pt>
                <c:pt idx="229">
                  <c:v>0.64</c:v>
                </c:pt>
                <c:pt idx="230">
                  <c:v>0.8</c:v>
                </c:pt>
                <c:pt idx="231">
                  <c:v>0.8</c:v>
                </c:pt>
                <c:pt idx="232">
                  <c:v>0.77</c:v>
                </c:pt>
                <c:pt idx="233">
                  <c:v>0.72</c:v>
                </c:pt>
                <c:pt idx="234">
                  <c:v>0.79</c:v>
                </c:pt>
                <c:pt idx="235">
                  <c:v>0.81</c:v>
                </c:pt>
                <c:pt idx="236">
                  <c:v>0.73</c:v>
                </c:pt>
                <c:pt idx="237">
                  <c:v>0.73</c:v>
                </c:pt>
                <c:pt idx="238">
                  <c:v>0.81</c:v>
                </c:pt>
                <c:pt idx="239">
                  <c:v>0.79</c:v>
                </c:pt>
                <c:pt idx="240">
                  <c:v>0.69</c:v>
                </c:pt>
                <c:pt idx="241">
                  <c:v>0.4</c:v>
                </c:pt>
                <c:pt idx="242">
                  <c:v>0.75</c:v>
                </c:pt>
                <c:pt idx="243">
                  <c:v>0.71</c:v>
                </c:pt>
                <c:pt idx="244">
                  <c:v>0.7</c:v>
                </c:pt>
                <c:pt idx="245">
                  <c:v>0.38</c:v>
                </c:pt>
                <c:pt idx="246">
                  <c:v>0.79</c:v>
                </c:pt>
                <c:pt idx="247">
                  <c:v>0.81</c:v>
                </c:pt>
                <c:pt idx="248">
                  <c:v>0.81</c:v>
                </c:pt>
                <c:pt idx="249">
                  <c:v>0.74</c:v>
                </c:pt>
                <c:pt idx="250">
                  <c:v>0.7</c:v>
                </c:pt>
                <c:pt idx="251">
                  <c:v>0.8</c:v>
                </c:pt>
                <c:pt idx="252">
                  <c:v>0.78</c:v>
                </c:pt>
                <c:pt idx="253">
                  <c:v>0.48</c:v>
                </c:pt>
                <c:pt idx="254">
                  <c:v>0.41</c:v>
                </c:pt>
                <c:pt idx="255">
                  <c:v>0.36</c:v>
                </c:pt>
                <c:pt idx="256">
                  <c:v>0.43</c:v>
                </c:pt>
                <c:pt idx="257">
                  <c:v>0.4</c:v>
                </c:pt>
                <c:pt idx="258">
                  <c:v>0.52</c:v>
                </c:pt>
                <c:pt idx="259">
                  <c:v>0.8</c:v>
                </c:pt>
                <c:pt idx="260">
                  <c:v>0.45</c:v>
                </c:pt>
                <c:pt idx="261">
                  <c:v>0.46</c:v>
                </c:pt>
                <c:pt idx="262">
                  <c:v>0.45</c:v>
                </c:pt>
                <c:pt idx="263">
                  <c:v>0.51</c:v>
                </c:pt>
                <c:pt idx="264">
                  <c:v>0.53</c:v>
                </c:pt>
                <c:pt idx="265">
                  <c:v>0.32</c:v>
                </c:pt>
                <c:pt idx="266">
                  <c:v>0.52</c:v>
                </c:pt>
                <c:pt idx="267">
                  <c:v>0.52</c:v>
                </c:pt>
                <c:pt idx="268">
                  <c:v>0.56999999999999995</c:v>
                </c:pt>
                <c:pt idx="269">
                  <c:v>0.61</c:v>
                </c:pt>
                <c:pt idx="270">
                  <c:v>0.55000000000000004</c:v>
                </c:pt>
                <c:pt idx="271">
                  <c:v>0.5</c:v>
                </c:pt>
                <c:pt idx="272">
                  <c:v>0.59</c:v>
                </c:pt>
                <c:pt idx="273">
                  <c:v>0.51</c:v>
                </c:pt>
                <c:pt idx="274">
                  <c:v>0.81</c:v>
                </c:pt>
                <c:pt idx="275">
                  <c:v>0.46</c:v>
                </c:pt>
                <c:pt idx="276">
                  <c:v>0.51</c:v>
                </c:pt>
                <c:pt idx="277">
                  <c:v>0.74</c:v>
                </c:pt>
                <c:pt idx="278">
                  <c:v>0.38</c:v>
                </c:pt>
                <c:pt idx="279">
                  <c:v>0.46</c:v>
                </c:pt>
                <c:pt idx="280">
                  <c:v>0.51</c:v>
                </c:pt>
                <c:pt idx="281">
                  <c:v>0.56000000000000005</c:v>
                </c:pt>
                <c:pt idx="282">
                  <c:v>0.46</c:v>
                </c:pt>
                <c:pt idx="283">
                  <c:v>0.5</c:v>
                </c:pt>
                <c:pt idx="284">
                  <c:v>0.53</c:v>
                </c:pt>
                <c:pt idx="285">
                  <c:v>0.47</c:v>
                </c:pt>
                <c:pt idx="286">
                  <c:v>0.44</c:v>
                </c:pt>
                <c:pt idx="287">
                  <c:v>0.49</c:v>
                </c:pt>
                <c:pt idx="288">
                  <c:v>0.57999999999999996</c:v>
                </c:pt>
                <c:pt idx="289">
                  <c:v>0.32</c:v>
                </c:pt>
                <c:pt idx="290">
                  <c:v>0.45</c:v>
                </c:pt>
                <c:pt idx="291">
                  <c:v>0.41</c:v>
                </c:pt>
                <c:pt idx="292">
                  <c:v>0.52</c:v>
                </c:pt>
                <c:pt idx="293">
                  <c:v>0.6</c:v>
                </c:pt>
                <c:pt idx="294">
                  <c:v>0.79</c:v>
                </c:pt>
                <c:pt idx="295">
                  <c:v>0.55000000000000004</c:v>
                </c:pt>
                <c:pt idx="296">
                  <c:v>0.62</c:v>
                </c:pt>
                <c:pt idx="297">
                  <c:v>0.52</c:v>
                </c:pt>
                <c:pt idx="298">
                  <c:v>0.51</c:v>
                </c:pt>
                <c:pt idx="299">
                  <c:v>0.52</c:v>
                </c:pt>
                <c:pt idx="300">
                  <c:v>0.55000000000000004</c:v>
                </c:pt>
                <c:pt idx="301">
                  <c:v>0.62</c:v>
                </c:pt>
                <c:pt idx="302">
                  <c:v>0.64</c:v>
                </c:pt>
                <c:pt idx="303">
                  <c:v>0.73</c:v>
                </c:pt>
                <c:pt idx="304">
                  <c:v>0.74</c:v>
                </c:pt>
                <c:pt idx="305">
                  <c:v>0.75</c:v>
                </c:pt>
                <c:pt idx="306">
                  <c:v>0.68</c:v>
                </c:pt>
                <c:pt idx="307">
                  <c:v>0.71</c:v>
                </c:pt>
                <c:pt idx="308">
                  <c:v>0.69</c:v>
                </c:pt>
                <c:pt idx="309">
                  <c:v>0.72</c:v>
                </c:pt>
                <c:pt idx="310">
                  <c:v>0.72</c:v>
                </c:pt>
                <c:pt idx="311">
                  <c:v>0.75</c:v>
                </c:pt>
                <c:pt idx="312">
                  <c:v>0.4</c:v>
                </c:pt>
                <c:pt idx="313">
                  <c:v>0.42</c:v>
                </c:pt>
                <c:pt idx="314">
                  <c:v>0.7</c:v>
                </c:pt>
                <c:pt idx="315">
                  <c:v>0.76</c:v>
                </c:pt>
                <c:pt idx="316">
                  <c:v>0.43</c:v>
                </c:pt>
                <c:pt idx="317">
                  <c:v>0.75</c:v>
                </c:pt>
                <c:pt idx="318">
                  <c:v>0.76</c:v>
                </c:pt>
                <c:pt idx="319">
                  <c:v>0.61</c:v>
                </c:pt>
                <c:pt idx="320">
                  <c:v>0.73</c:v>
                </c:pt>
                <c:pt idx="321">
                  <c:v>0.71</c:v>
                </c:pt>
                <c:pt idx="322">
                  <c:v>0.73</c:v>
                </c:pt>
                <c:pt idx="323">
                  <c:v>0.74</c:v>
                </c:pt>
                <c:pt idx="324">
                  <c:v>0.68</c:v>
                </c:pt>
                <c:pt idx="325">
                  <c:v>0.26</c:v>
                </c:pt>
                <c:pt idx="326">
                  <c:v>0.63</c:v>
                </c:pt>
                <c:pt idx="327">
                  <c:v>0.75</c:v>
                </c:pt>
                <c:pt idx="328">
                  <c:v>0.7</c:v>
                </c:pt>
                <c:pt idx="329">
                  <c:v>0.57999999999999996</c:v>
                </c:pt>
                <c:pt idx="330">
                  <c:v>0.65</c:v>
                </c:pt>
                <c:pt idx="331">
                  <c:v>0.71</c:v>
                </c:pt>
                <c:pt idx="332">
                  <c:v>0.72</c:v>
                </c:pt>
                <c:pt idx="333">
                  <c:v>0.28999999999999998</c:v>
                </c:pt>
                <c:pt idx="334">
                  <c:v>0.65</c:v>
                </c:pt>
                <c:pt idx="335">
                  <c:v>0.71</c:v>
                </c:pt>
                <c:pt idx="336">
                  <c:v>0.42</c:v>
                </c:pt>
                <c:pt idx="337">
                  <c:v>0.55000000000000004</c:v>
                </c:pt>
                <c:pt idx="338">
                  <c:v>0.68</c:v>
                </c:pt>
                <c:pt idx="339">
                  <c:v>0.74</c:v>
                </c:pt>
                <c:pt idx="340">
                  <c:v>0.75</c:v>
                </c:pt>
                <c:pt idx="341">
                  <c:v>0.65</c:v>
                </c:pt>
                <c:pt idx="342">
                  <c:v>0.64</c:v>
                </c:pt>
                <c:pt idx="343">
                  <c:v>0.74</c:v>
                </c:pt>
                <c:pt idx="344">
                  <c:v>0.25</c:v>
                </c:pt>
                <c:pt idx="345">
                  <c:v>0.73</c:v>
                </c:pt>
                <c:pt idx="346">
                  <c:v>0.72</c:v>
                </c:pt>
                <c:pt idx="347">
                  <c:v>0.35</c:v>
                </c:pt>
                <c:pt idx="348">
                  <c:v>0.5</c:v>
                </c:pt>
                <c:pt idx="349">
                  <c:v>0.5</c:v>
                </c:pt>
                <c:pt idx="350">
                  <c:v>0.62</c:v>
                </c:pt>
                <c:pt idx="351">
                  <c:v>0.68</c:v>
                </c:pt>
                <c:pt idx="352">
                  <c:v>0.74</c:v>
                </c:pt>
                <c:pt idx="353">
                  <c:v>0.74</c:v>
                </c:pt>
                <c:pt idx="354">
                  <c:v>0.3</c:v>
                </c:pt>
                <c:pt idx="355">
                  <c:v>0.7</c:v>
                </c:pt>
                <c:pt idx="356">
                  <c:v>0.52</c:v>
                </c:pt>
                <c:pt idx="357">
                  <c:v>0.73</c:v>
                </c:pt>
                <c:pt idx="358">
                  <c:v>0.65</c:v>
                </c:pt>
                <c:pt idx="359">
                  <c:v>0.56999999999999995</c:v>
                </c:pt>
                <c:pt idx="360">
                  <c:v>0.75</c:v>
                </c:pt>
                <c:pt idx="361">
                  <c:v>0.37</c:v>
                </c:pt>
                <c:pt idx="362">
                  <c:v>0.65</c:v>
                </c:pt>
                <c:pt idx="363">
                  <c:v>0.71</c:v>
                </c:pt>
                <c:pt idx="364">
                  <c:v>0.65</c:v>
                </c:pt>
                <c:pt idx="365">
                  <c:v>0.7</c:v>
                </c:pt>
                <c:pt idx="366">
                  <c:v>0.69</c:v>
                </c:pt>
                <c:pt idx="367">
                  <c:v>0.63</c:v>
                </c:pt>
                <c:pt idx="368">
                  <c:v>0.73</c:v>
                </c:pt>
                <c:pt idx="369">
                  <c:v>0.74</c:v>
                </c:pt>
                <c:pt idx="370">
                  <c:v>0.75</c:v>
                </c:pt>
                <c:pt idx="371">
                  <c:v>0.72</c:v>
                </c:pt>
                <c:pt idx="372">
                  <c:v>0.69</c:v>
                </c:pt>
                <c:pt idx="373">
                  <c:v>0.75</c:v>
                </c:pt>
                <c:pt idx="374">
                  <c:v>0.79</c:v>
                </c:pt>
                <c:pt idx="375">
                  <c:v>0.79</c:v>
                </c:pt>
                <c:pt idx="376">
                  <c:v>0.82</c:v>
                </c:pt>
                <c:pt idx="377">
                  <c:v>0.82</c:v>
                </c:pt>
                <c:pt idx="378">
                  <c:v>0.77</c:v>
                </c:pt>
                <c:pt idx="379">
                  <c:v>0.82</c:v>
                </c:pt>
                <c:pt idx="380">
                  <c:v>0.76</c:v>
                </c:pt>
                <c:pt idx="381">
                  <c:v>0.82</c:v>
                </c:pt>
                <c:pt idx="382">
                  <c:v>0.79</c:v>
                </c:pt>
                <c:pt idx="383">
                  <c:v>0.8</c:v>
                </c:pt>
                <c:pt idx="384">
                  <c:v>0.41</c:v>
                </c:pt>
                <c:pt idx="385">
                  <c:v>0.61</c:v>
                </c:pt>
                <c:pt idx="386">
                  <c:v>0.76</c:v>
                </c:pt>
                <c:pt idx="387">
                  <c:v>0.8</c:v>
                </c:pt>
                <c:pt idx="388">
                  <c:v>0.42</c:v>
                </c:pt>
                <c:pt idx="389">
                  <c:v>0.83</c:v>
                </c:pt>
                <c:pt idx="390">
                  <c:v>0.8</c:v>
                </c:pt>
                <c:pt idx="391">
                  <c:v>0.68</c:v>
                </c:pt>
                <c:pt idx="392">
                  <c:v>0.77</c:v>
                </c:pt>
                <c:pt idx="393">
                  <c:v>0.81</c:v>
                </c:pt>
                <c:pt idx="394">
                  <c:v>0.8</c:v>
                </c:pt>
                <c:pt idx="395">
                  <c:v>0.79</c:v>
                </c:pt>
                <c:pt idx="396">
                  <c:v>0.76</c:v>
                </c:pt>
                <c:pt idx="397">
                  <c:v>0.41</c:v>
                </c:pt>
                <c:pt idx="398">
                  <c:v>0.73</c:v>
                </c:pt>
                <c:pt idx="399">
                  <c:v>0.79</c:v>
                </c:pt>
                <c:pt idx="400">
                  <c:v>0.79</c:v>
                </c:pt>
                <c:pt idx="401">
                  <c:v>0.63</c:v>
                </c:pt>
                <c:pt idx="402">
                  <c:v>0.75</c:v>
                </c:pt>
                <c:pt idx="403">
                  <c:v>0.81</c:v>
                </c:pt>
                <c:pt idx="404">
                  <c:v>0.79</c:v>
                </c:pt>
                <c:pt idx="405">
                  <c:v>0.45</c:v>
                </c:pt>
                <c:pt idx="406">
                  <c:v>0.71</c:v>
                </c:pt>
                <c:pt idx="407">
                  <c:v>0.8</c:v>
                </c:pt>
                <c:pt idx="408">
                  <c:v>0.59</c:v>
                </c:pt>
              </c:numCache>
            </c:numRef>
          </c:xVal>
          <c:yVal>
            <c:numRef>
              <c:f>Sheet1!$Z$5:$Z$444</c:f>
              <c:numCache>
                <c:formatCode>General</c:formatCode>
                <c:ptCount val="440"/>
                <c:pt idx="0">
                  <c:v>63</c:v>
                </c:pt>
                <c:pt idx="1">
                  <c:v>67</c:v>
                </c:pt>
                <c:pt idx="2">
                  <c:v>64</c:v>
                </c:pt>
                <c:pt idx="3">
                  <c:v>69</c:v>
                </c:pt>
                <c:pt idx="4">
                  <c:v>67</c:v>
                </c:pt>
                <c:pt idx="5">
                  <c:v>67</c:v>
                </c:pt>
                <c:pt idx="6">
                  <c:v>71</c:v>
                </c:pt>
                <c:pt idx="7">
                  <c:v>72</c:v>
                </c:pt>
                <c:pt idx="8">
                  <c:v>73</c:v>
                </c:pt>
                <c:pt idx="9">
                  <c:v>71</c:v>
                </c:pt>
                <c:pt idx="10">
                  <c:v>69</c:v>
                </c:pt>
                <c:pt idx="11">
                  <c:v>71</c:v>
                </c:pt>
                <c:pt idx="12">
                  <c:v>64</c:v>
                </c:pt>
                <c:pt idx="13">
                  <c:v>66</c:v>
                </c:pt>
                <c:pt idx="14">
                  <c:v>64</c:v>
                </c:pt>
                <c:pt idx="15">
                  <c:v>68</c:v>
                </c:pt>
                <c:pt idx="16">
                  <c:v>71</c:v>
                </c:pt>
                <c:pt idx="17">
                  <c:v>73</c:v>
                </c:pt>
                <c:pt idx="18">
                  <c:v>66</c:v>
                </c:pt>
                <c:pt idx="19">
                  <c:v>65</c:v>
                </c:pt>
                <c:pt idx="20">
                  <c:v>72</c:v>
                </c:pt>
                <c:pt idx="21">
                  <c:v>68</c:v>
                </c:pt>
                <c:pt idx="22">
                  <c:v>74</c:v>
                </c:pt>
                <c:pt idx="23">
                  <c:v>70</c:v>
                </c:pt>
                <c:pt idx="24">
                  <c:v>72</c:v>
                </c:pt>
                <c:pt idx="25">
                  <c:v>71</c:v>
                </c:pt>
                <c:pt idx="26">
                  <c:v>74</c:v>
                </c:pt>
                <c:pt idx="27">
                  <c:v>71</c:v>
                </c:pt>
                <c:pt idx="28">
                  <c:v>71</c:v>
                </c:pt>
                <c:pt idx="29">
                  <c:v>69</c:v>
                </c:pt>
                <c:pt idx="30">
                  <c:v>65</c:v>
                </c:pt>
                <c:pt idx="31">
                  <c:v>69</c:v>
                </c:pt>
                <c:pt idx="32">
                  <c:v>65</c:v>
                </c:pt>
                <c:pt idx="33">
                  <c:v>70</c:v>
                </c:pt>
                <c:pt idx="34">
                  <c:v>66</c:v>
                </c:pt>
                <c:pt idx="35">
                  <c:v>71</c:v>
                </c:pt>
                <c:pt idx="36">
                  <c:v>70</c:v>
                </c:pt>
                <c:pt idx="37">
                  <c:v>69</c:v>
                </c:pt>
                <c:pt idx="38">
                  <c:v>71</c:v>
                </c:pt>
                <c:pt idx="39">
                  <c:v>64</c:v>
                </c:pt>
                <c:pt idx="40">
                  <c:v>70</c:v>
                </c:pt>
                <c:pt idx="41">
                  <c:v>71</c:v>
                </c:pt>
                <c:pt idx="42">
                  <c:v>66</c:v>
                </c:pt>
                <c:pt idx="43">
                  <c:v>69</c:v>
                </c:pt>
                <c:pt idx="44">
                  <c:v>66</c:v>
                </c:pt>
                <c:pt idx="45">
                  <c:v>69</c:v>
                </c:pt>
                <c:pt idx="46">
                  <c:v>67</c:v>
                </c:pt>
                <c:pt idx="47">
                  <c:v>67</c:v>
                </c:pt>
                <c:pt idx="48">
                  <c:v>70</c:v>
                </c:pt>
                <c:pt idx="49">
                  <c:v>69</c:v>
                </c:pt>
                <c:pt idx="50">
                  <c:v>70</c:v>
                </c:pt>
                <c:pt idx="51">
                  <c:v>62</c:v>
                </c:pt>
                <c:pt idx="53">
                  <c:v>71</c:v>
                </c:pt>
                <c:pt idx="54">
                  <c:v>67</c:v>
                </c:pt>
                <c:pt idx="56">
                  <c:v>62</c:v>
                </c:pt>
                <c:pt idx="57">
                  <c:v>68</c:v>
                </c:pt>
                <c:pt idx="59">
                  <c:v>67</c:v>
                </c:pt>
                <c:pt idx="60">
                  <c:v>67</c:v>
                </c:pt>
                <c:pt idx="62">
                  <c:v>67</c:v>
                </c:pt>
                <c:pt idx="63">
                  <c:v>67</c:v>
                </c:pt>
                <c:pt idx="64">
                  <c:v>66</c:v>
                </c:pt>
                <c:pt idx="65">
                  <c:v>65</c:v>
                </c:pt>
                <c:pt idx="66">
                  <c:v>67</c:v>
                </c:pt>
                <c:pt idx="67">
                  <c:v>66</c:v>
                </c:pt>
                <c:pt idx="68">
                  <c:v>67</c:v>
                </c:pt>
                <c:pt idx="69">
                  <c:v>68</c:v>
                </c:pt>
                <c:pt idx="70">
                  <c:v>68</c:v>
                </c:pt>
                <c:pt idx="71">
                  <c:v>69</c:v>
                </c:pt>
                <c:pt idx="72">
                  <c:v>63</c:v>
                </c:pt>
                <c:pt idx="73">
                  <c:v>67</c:v>
                </c:pt>
                <c:pt idx="74">
                  <c:v>58</c:v>
                </c:pt>
                <c:pt idx="75">
                  <c:v>63</c:v>
                </c:pt>
                <c:pt idx="76">
                  <c:v>70</c:v>
                </c:pt>
                <c:pt idx="77">
                  <c:v>68</c:v>
                </c:pt>
                <c:pt idx="78">
                  <c:v>68</c:v>
                </c:pt>
                <c:pt idx="79">
                  <c:v>69</c:v>
                </c:pt>
                <c:pt idx="80">
                  <c:v>65</c:v>
                </c:pt>
                <c:pt idx="81">
                  <c:v>75</c:v>
                </c:pt>
                <c:pt idx="82">
                  <c:v>71</c:v>
                </c:pt>
                <c:pt idx="83">
                  <c:v>69</c:v>
                </c:pt>
                <c:pt idx="84">
                  <c:v>70</c:v>
                </c:pt>
                <c:pt idx="85">
                  <c:v>65</c:v>
                </c:pt>
                <c:pt idx="86">
                  <c:v>64</c:v>
                </c:pt>
                <c:pt idx="87">
                  <c:v>65</c:v>
                </c:pt>
                <c:pt idx="88">
                  <c:v>74</c:v>
                </c:pt>
                <c:pt idx="89">
                  <c:v>65</c:v>
                </c:pt>
                <c:pt idx="90">
                  <c:v>69</c:v>
                </c:pt>
                <c:pt idx="91">
                  <c:v>72</c:v>
                </c:pt>
                <c:pt idx="92">
                  <c:v>71</c:v>
                </c:pt>
                <c:pt idx="93">
                  <c:v>69</c:v>
                </c:pt>
                <c:pt idx="94">
                  <c:v>69</c:v>
                </c:pt>
                <c:pt idx="95">
                  <c:v>70</c:v>
                </c:pt>
                <c:pt idx="96">
                  <c:v>68</c:v>
                </c:pt>
                <c:pt idx="97">
                  <c:v>65</c:v>
                </c:pt>
                <c:pt idx="98">
                  <c:v>65</c:v>
                </c:pt>
                <c:pt idx="99">
                  <c:v>68</c:v>
                </c:pt>
                <c:pt idx="100">
                  <c:v>66</c:v>
                </c:pt>
                <c:pt idx="101">
                  <c:v>69</c:v>
                </c:pt>
                <c:pt idx="102">
                  <c:v>69</c:v>
                </c:pt>
                <c:pt idx="103">
                  <c:v>71</c:v>
                </c:pt>
                <c:pt idx="104">
                  <c:v>70</c:v>
                </c:pt>
                <c:pt idx="105">
                  <c:v>68</c:v>
                </c:pt>
                <c:pt idx="106">
                  <c:v>70</c:v>
                </c:pt>
                <c:pt idx="107">
                  <c:v>70</c:v>
                </c:pt>
                <c:pt idx="108">
                  <c:v>68</c:v>
                </c:pt>
                <c:pt idx="109">
                  <c:v>69</c:v>
                </c:pt>
                <c:pt idx="110">
                  <c:v>67</c:v>
                </c:pt>
                <c:pt idx="111">
                  <c:v>68</c:v>
                </c:pt>
                <c:pt idx="112">
                  <c:v>66</c:v>
                </c:pt>
                <c:pt idx="113">
                  <c:v>65</c:v>
                </c:pt>
                <c:pt idx="114">
                  <c:v>68</c:v>
                </c:pt>
                <c:pt idx="115">
                  <c:v>67</c:v>
                </c:pt>
                <c:pt idx="116">
                  <c:v>68</c:v>
                </c:pt>
                <c:pt idx="117">
                  <c:v>66</c:v>
                </c:pt>
                <c:pt idx="118">
                  <c:v>65</c:v>
                </c:pt>
                <c:pt idx="119">
                  <c:v>67</c:v>
                </c:pt>
                <c:pt idx="120">
                  <c:v>69</c:v>
                </c:pt>
                <c:pt idx="121">
                  <c:v>70</c:v>
                </c:pt>
                <c:pt idx="122">
                  <c:v>68</c:v>
                </c:pt>
                <c:pt idx="123">
                  <c:v>70</c:v>
                </c:pt>
                <c:pt idx="124">
                  <c:v>66</c:v>
                </c:pt>
                <c:pt idx="125">
                  <c:v>65</c:v>
                </c:pt>
                <c:pt idx="126">
                  <c:v>64</c:v>
                </c:pt>
                <c:pt idx="127">
                  <c:v>65</c:v>
                </c:pt>
                <c:pt idx="128">
                  <c:v>67</c:v>
                </c:pt>
                <c:pt idx="129">
                  <c:v>66</c:v>
                </c:pt>
                <c:pt idx="130">
                  <c:v>68</c:v>
                </c:pt>
                <c:pt idx="131">
                  <c:v>69</c:v>
                </c:pt>
                <c:pt idx="132">
                  <c:v>68</c:v>
                </c:pt>
                <c:pt idx="133">
                  <c:v>75</c:v>
                </c:pt>
                <c:pt idx="134">
                  <c:v>76</c:v>
                </c:pt>
                <c:pt idx="135">
                  <c:v>75</c:v>
                </c:pt>
                <c:pt idx="136">
                  <c:v>72</c:v>
                </c:pt>
                <c:pt idx="137">
                  <c:v>73</c:v>
                </c:pt>
                <c:pt idx="138">
                  <c:v>74</c:v>
                </c:pt>
                <c:pt idx="139">
                  <c:v>74</c:v>
                </c:pt>
                <c:pt idx="140">
                  <c:v>75</c:v>
                </c:pt>
                <c:pt idx="141">
                  <c:v>76</c:v>
                </c:pt>
                <c:pt idx="142">
                  <c:v>77</c:v>
                </c:pt>
                <c:pt idx="143">
                  <c:v>76</c:v>
                </c:pt>
                <c:pt idx="144">
                  <c:v>80</c:v>
                </c:pt>
                <c:pt idx="145">
                  <c:v>70</c:v>
                </c:pt>
                <c:pt idx="146">
                  <c:v>70</c:v>
                </c:pt>
                <c:pt idx="147">
                  <c:v>77</c:v>
                </c:pt>
                <c:pt idx="148">
                  <c:v>69</c:v>
                </c:pt>
                <c:pt idx="149">
                  <c:v>71</c:v>
                </c:pt>
                <c:pt idx="150">
                  <c:v>68</c:v>
                </c:pt>
                <c:pt idx="151">
                  <c:v>69</c:v>
                </c:pt>
                <c:pt idx="152">
                  <c:v>71</c:v>
                </c:pt>
                <c:pt idx="153">
                  <c:v>69</c:v>
                </c:pt>
                <c:pt idx="154">
                  <c:v>78</c:v>
                </c:pt>
                <c:pt idx="155">
                  <c:v>68</c:v>
                </c:pt>
                <c:pt idx="156">
                  <c:v>71</c:v>
                </c:pt>
                <c:pt idx="157">
                  <c:v>70</c:v>
                </c:pt>
                <c:pt idx="158">
                  <c:v>71</c:v>
                </c:pt>
                <c:pt idx="159">
                  <c:v>72</c:v>
                </c:pt>
                <c:pt idx="160">
                  <c:v>70</c:v>
                </c:pt>
                <c:pt idx="161">
                  <c:v>73</c:v>
                </c:pt>
                <c:pt idx="162">
                  <c:v>65</c:v>
                </c:pt>
                <c:pt idx="163">
                  <c:v>71</c:v>
                </c:pt>
                <c:pt idx="164">
                  <c:v>73</c:v>
                </c:pt>
                <c:pt idx="165">
                  <c:v>71</c:v>
                </c:pt>
                <c:pt idx="166">
                  <c:v>78</c:v>
                </c:pt>
                <c:pt idx="167">
                  <c:v>68</c:v>
                </c:pt>
                <c:pt idx="168">
                  <c:v>73</c:v>
                </c:pt>
                <c:pt idx="169">
                  <c:v>71</c:v>
                </c:pt>
                <c:pt idx="170">
                  <c:v>69</c:v>
                </c:pt>
                <c:pt idx="171">
                  <c:v>70</c:v>
                </c:pt>
                <c:pt idx="172">
                  <c:v>68</c:v>
                </c:pt>
                <c:pt idx="173">
                  <c:v>72</c:v>
                </c:pt>
                <c:pt idx="174">
                  <c:v>68</c:v>
                </c:pt>
                <c:pt idx="175">
                  <c:v>73</c:v>
                </c:pt>
                <c:pt idx="176">
                  <c:v>74</c:v>
                </c:pt>
                <c:pt idx="177">
                  <c:v>76</c:v>
                </c:pt>
                <c:pt idx="178">
                  <c:v>72</c:v>
                </c:pt>
                <c:pt idx="179">
                  <c:v>72</c:v>
                </c:pt>
                <c:pt idx="180">
                  <c:v>72</c:v>
                </c:pt>
                <c:pt idx="181">
                  <c:v>63</c:v>
                </c:pt>
                <c:pt idx="182">
                  <c:v>64</c:v>
                </c:pt>
                <c:pt idx="183">
                  <c:v>66</c:v>
                </c:pt>
                <c:pt idx="184">
                  <c:v>69</c:v>
                </c:pt>
                <c:pt idx="185">
                  <c:v>68</c:v>
                </c:pt>
                <c:pt idx="186">
                  <c:v>68</c:v>
                </c:pt>
                <c:pt idx="187">
                  <c:v>69</c:v>
                </c:pt>
                <c:pt idx="188">
                  <c:v>68</c:v>
                </c:pt>
                <c:pt idx="189">
                  <c:v>71</c:v>
                </c:pt>
                <c:pt idx="190">
                  <c:v>76</c:v>
                </c:pt>
                <c:pt idx="191">
                  <c:v>71</c:v>
                </c:pt>
                <c:pt idx="192">
                  <c:v>72</c:v>
                </c:pt>
                <c:pt idx="193">
                  <c:v>67</c:v>
                </c:pt>
                <c:pt idx="194">
                  <c:v>66</c:v>
                </c:pt>
                <c:pt idx="195">
                  <c:v>70</c:v>
                </c:pt>
                <c:pt idx="196">
                  <c:v>65</c:v>
                </c:pt>
                <c:pt idx="197">
                  <c:v>65</c:v>
                </c:pt>
                <c:pt idx="198">
                  <c:v>71</c:v>
                </c:pt>
                <c:pt idx="199">
                  <c:v>68</c:v>
                </c:pt>
                <c:pt idx="200">
                  <c:v>67</c:v>
                </c:pt>
                <c:pt idx="201">
                  <c:v>74</c:v>
                </c:pt>
                <c:pt idx="202">
                  <c:v>69</c:v>
                </c:pt>
                <c:pt idx="203">
                  <c:v>72</c:v>
                </c:pt>
                <c:pt idx="204">
                  <c:v>71</c:v>
                </c:pt>
                <c:pt idx="206">
                  <c:v>68</c:v>
                </c:pt>
                <c:pt idx="207">
                  <c:v>71</c:v>
                </c:pt>
                <c:pt idx="208">
                  <c:v>70</c:v>
                </c:pt>
                <c:pt idx="209">
                  <c:v>74</c:v>
                </c:pt>
                <c:pt idx="210">
                  <c:v>71</c:v>
                </c:pt>
                <c:pt idx="211">
                  <c:v>70</c:v>
                </c:pt>
                <c:pt idx="212">
                  <c:v>68</c:v>
                </c:pt>
                <c:pt idx="213">
                  <c:v>76</c:v>
                </c:pt>
                <c:pt idx="214">
                  <c:v>74</c:v>
                </c:pt>
                <c:pt idx="215">
                  <c:v>68</c:v>
                </c:pt>
                <c:pt idx="216">
                  <c:v>71</c:v>
                </c:pt>
                <c:pt idx="217">
                  <c:v>71</c:v>
                </c:pt>
                <c:pt idx="218">
                  <c:v>68</c:v>
                </c:pt>
                <c:pt idx="219">
                  <c:v>77</c:v>
                </c:pt>
                <c:pt idx="220">
                  <c:v>68</c:v>
                </c:pt>
                <c:pt idx="221">
                  <c:v>68</c:v>
                </c:pt>
                <c:pt idx="222">
                  <c:v>64</c:v>
                </c:pt>
                <c:pt idx="223">
                  <c:v>66</c:v>
                </c:pt>
                <c:pt idx="224">
                  <c:v>72</c:v>
                </c:pt>
                <c:pt idx="225">
                  <c:v>69</c:v>
                </c:pt>
                <c:pt idx="226">
                  <c:v>78</c:v>
                </c:pt>
                <c:pt idx="227">
                  <c:v>68</c:v>
                </c:pt>
                <c:pt idx="228">
                  <c:v>67</c:v>
                </c:pt>
                <c:pt idx="230">
                  <c:v>70</c:v>
                </c:pt>
                <c:pt idx="231">
                  <c:v>72</c:v>
                </c:pt>
                <c:pt idx="232">
                  <c:v>65</c:v>
                </c:pt>
                <c:pt idx="233">
                  <c:v>61</c:v>
                </c:pt>
                <c:pt idx="234">
                  <c:v>69</c:v>
                </c:pt>
                <c:pt idx="235">
                  <c:v>71</c:v>
                </c:pt>
                <c:pt idx="236">
                  <c:v>67</c:v>
                </c:pt>
                <c:pt idx="237">
                  <c:v>66</c:v>
                </c:pt>
                <c:pt idx="238">
                  <c:v>71</c:v>
                </c:pt>
                <c:pt idx="239">
                  <c:v>71</c:v>
                </c:pt>
                <c:pt idx="240">
                  <c:v>70</c:v>
                </c:pt>
                <c:pt idx="241">
                  <c:v>73</c:v>
                </c:pt>
                <c:pt idx="242">
                  <c:v>72</c:v>
                </c:pt>
                <c:pt idx="243">
                  <c:v>70</c:v>
                </c:pt>
                <c:pt idx="244">
                  <c:v>67</c:v>
                </c:pt>
                <c:pt idx="245">
                  <c:v>71</c:v>
                </c:pt>
                <c:pt idx="246">
                  <c:v>63</c:v>
                </c:pt>
                <c:pt idx="247">
                  <c:v>70</c:v>
                </c:pt>
                <c:pt idx="248">
                  <c:v>73</c:v>
                </c:pt>
                <c:pt idx="249">
                  <c:v>69</c:v>
                </c:pt>
                <c:pt idx="250">
                  <c:v>65</c:v>
                </c:pt>
                <c:pt idx="251">
                  <c:v>72</c:v>
                </c:pt>
                <c:pt idx="252">
                  <c:v>68</c:v>
                </c:pt>
                <c:pt idx="253">
                  <c:v>68</c:v>
                </c:pt>
                <c:pt idx="254">
                  <c:v>73</c:v>
                </c:pt>
                <c:pt idx="255">
                  <c:v>74</c:v>
                </c:pt>
                <c:pt idx="256">
                  <c:v>68</c:v>
                </c:pt>
                <c:pt idx="257">
                  <c:v>69</c:v>
                </c:pt>
                <c:pt idx="258">
                  <c:v>64</c:v>
                </c:pt>
                <c:pt idx="259">
                  <c:v>64</c:v>
                </c:pt>
                <c:pt idx="260">
                  <c:v>67</c:v>
                </c:pt>
                <c:pt idx="261">
                  <c:v>71</c:v>
                </c:pt>
                <c:pt idx="262">
                  <c:v>69</c:v>
                </c:pt>
                <c:pt idx="263">
                  <c:v>70</c:v>
                </c:pt>
                <c:pt idx="264">
                  <c:v>67</c:v>
                </c:pt>
                <c:pt idx="265">
                  <c:v>69</c:v>
                </c:pt>
                <c:pt idx="266">
                  <c:v>72</c:v>
                </c:pt>
                <c:pt idx="267">
                  <c:v>75</c:v>
                </c:pt>
                <c:pt idx="268">
                  <c:v>70</c:v>
                </c:pt>
                <c:pt idx="269">
                  <c:v>66</c:v>
                </c:pt>
                <c:pt idx="271">
                  <c:v>65</c:v>
                </c:pt>
                <c:pt idx="272">
                  <c:v>67</c:v>
                </c:pt>
                <c:pt idx="273">
                  <c:v>72</c:v>
                </c:pt>
                <c:pt idx="274">
                  <c:v>88</c:v>
                </c:pt>
                <c:pt idx="275">
                  <c:v>75</c:v>
                </c:pt>
                <c:pt idx="276">
                  <c:v>71</c:v>
                </c:pt>
                <c:pt idx="278">
                  <c:v>71</c:v>
                </c:pt>
                <c:pt idx="279">
                  <c:v>75</c:v>
                </c:pt>
                <c:pt idx="280">
                  <c:v>69</c:v>
                </c:pt>
                <c:pt idx="281">
                  <c:v>65</c:v>
                </c:pt>
                <c:pt idx="282">
                  <c:v>66</c:v>
                </c:pt>
                <c:pt idx="283">
                  <c:v>64</c:v>
                </c:pt>
                <c:pt idx="284">
                  <c:v>58</c:v>
                </c:pt>
                <c:pt idx="285">
                  <c:v>71</c:v>
                </c:pt>
                <c:pt idx="287">
                  <c:v>73</c:v>
                </c:pt>
                <c:pt idx="288">
                  <c:v>70</c:v>
                </c:pt>
                <c:pt idx="289">
                  <c:v>72</c:v>
                </c:pt>
                <c:pt idx="290">
                  <c:v>69</c:v>
                </c:pt>
                <c:pt idx="291">
                  <c:v>74</c:v>
                </c:pt>
                <c:pt idx="292">
                  <c:v>71</c:v>
                </c:pt>
                <c:pt idx="293">
                  <c:v>67</c:v>
                </c:pt>
                <c:pt idx="294">
                  <c:v>66</c:v>
                </c:pt>
                <c:pt idx="295">
                  <c:v>71</c:v>
                </c:pt>
                <c:pt idx="296">
                  <c:v>67</c:v>
                </c:pt>
                <c:pt idx="297">
                  <c:v>71</c:v>
                </c:pt>
                <c:pt idx="298">
                  <c:v>70</c:v>
                </c:pt>
                <c:pt idx="299">
                  <c:v>73</c:v>
                </c:pt>
                <c:pt idx="300">
                  <c:v>72</c:v>
                </c:pt>
                <c:pt idx="301">
                  <c:v>68</c:v>
                </c:pt>
                <c:pt idx="302">
                  <c:v>62</c:v>
                </c:pt>
                <c:pt idx="303">
                  <c:v>61</c:v>
                </c:pt>
                <c:pt idx="304">
                  <c:v>61</c:v>
                </c:pt>
                <c:pt idx="305">
                  <c:v>61</c:v>
                </c:pt>
                <c:pt idx="306">
                  <c:v>61</c:v>
                </c:pt>
                <c:pt idx="307">
                  <c:v>64</c:v>
                </c:pt>
                <c:pt idx="308">
                  <c:v>63</c:v>
                </c:pt>
                <c:pt idx="309">
                  <c:v>62</c:v>
                </c:pt>
                <c:pt idx="310">
                  <c:v>64</c:v>
                </c:pt>
                <c:pt idx="311">
                  <c:v>67</c:v>
                </c:pt>
                <c:pt idx="312">
                  <c:v>73</c:v>
                </c:pt>
                <c:pt idx="313">
                  <c:v>72</c:v>
                </c:pt>
                <c:pt idx="314">
                  <c:v>63</c:v>
                </c:pt>
                <c:pt idx="315">
                  <c:v>60</c:v>
                </c:pt>
                <c:pt idx="316">
                  <c:v>72</c:v>
                </c:pt>
                <c:pt idx="317">
                  <c:v>62</c:v>
                </c:pt>
                <c:pt idx="318">
                  <c:v>61</c:v>
                </c:pt>
                <c:pt idx="319">
                  <c:v>64</c:v>
                </c:pt>
                <c:pt idx="320">
                  <c:v>62</c:v>
                </c:pt>
                <c:pt idx="321">
                  <c:v>65</c:v>
                </c:pt>
                <c:pt idx="322">
                  <c:v>62</c:v>
                </c:pt>
                <c:pt idx="323">
                  <c:v>63</c:v>
                </c:pt>
                <c:pt idx="324">
                  <c:v>59</c:v>
                </c:pt>
                <c:pt idx="325">
                  <c:v>75</c:v>
                </c:pt>
                <c:pt idx="326">
                  <c:v>64</c:v>
                </c:pt>
                <c:pt idx="327">
                  <c:v>60</c:v>
                </c:pt>
                <c:pt idx="328">
                  <c:v>65</c:v>
                </c:pt>
                <c:pt idx="329">
                  <c:v>65</c:v>
                </c:pt>
                <c:pt idx="330">
                  <c:v>59</c:v>
                </c:pt>
                <c:pt idx="331">
                  <c:v>61</c:v>
                </c:pt>
                <c:pt idx="332">
                  <c:v>61</c:v>
                </c:pt>
                <c:pt idx="333">
                  <c:v>74</c:v>
                </c:pt>
                <c:pt idx="334">
                  <c:v>62</c:v>
                </c:pt>
                <c:pt idx="335">
                  <c:v>63</c:v>
                </c:pt>
                <c:pt idx="336">
                  <c:v>64</c:v>
                </c:pt>
                <c:pt idx="337">
                  <c:v>73</c:v>
                </c:pt>
                <c:pt idx="338">
                  <c:v>68</c:v>
                </c:pt>
                <c:pt idx="339">
                  <c:v>66</c:v>
                </c:pt>
                <c:pt idx="340">
                  <c:v>65</c:v>
                </c:pt>
                <c:pt idx="341">
                  <c:v>64</c:v>
                </c:pt>
                <c:pt idx="342">
                  <c:v>60</c:v>
                </c:pt>
                <c:pt idx="343">
                  <c:v>62</c:v>
                </c:pt>
                <c:pt idx="344">
                  <c:v>73</c:v>
                </c:pt>
                <c:pt idx="345">
                  <c:v>63</c:v>
                </c:pt>
                <c:pt idx="346">
                  <c:v>63</c:v>
                </c:pt>
                <c:pt idx="347">
                  <c:v>76</c:v>
                </c:pt>
                <c:pt idx="348">
                  <c:v>69</c:v>
                </c:pt>
                <c:pt idx="349">
                  <c:v>73</c:v>
                </c:pt>
                <c:pt idx="350">
                  <c:v>68</c:v>
                </c:pt>
                <c:pt idx="351">
                  <c:v>69</c:v>
                </c:pt>
                <c:pt idx="352">
                  <c:v>65</c:v>
                </c:pt>
                <c:pt idx="353">
                  <c:v>60</c:v>
                </c:pt>
                <c:pt idx="354">
                  <c:v>70</c:v>
                </c:pt>
                <c:pt idx="355">
                  <c:v>59</c:v>
                </c:pt>
                <c:pt idx="356">
                  <c:v>70</c:v>
                </c:pt>
                <c:pt idx="357">
                  <c:v>66</c:v>
                </c:pt>
                <c:pt idx="358">
                  <c:v>66</c:v>
                </c:pt>
                <c:pt idx="359">
                  <c:v>65</c:v>
                </c:pt>
                <c:pt idx="360">
                  <c:v>64</c:v>
                </c:pt>
                <c:pt idx="361">
                  <c:v>75</c:v>
                </c:pt>
                <c:pt idx="362">
                  <c:v>72</c:v>
                </c:pt>
                <c:pt idx="363">
                  <c:v>72</c:v>
                </c:pt>
                <c:pt idx="364">
                  <c:v>70</c:v>
                </c:pt>
                <c:pt idx="365">
                  <c:v>60</c:v>
                </c:pt>
                <c:pt idx="366">
                  <c:v>60</c:v>
                </c:pt>
                <c:pt idx="367">
                  <c:v>61</c:v>
                </c:pt>
                <c:pt idx="368">
                  <c:v>67</c:v>
                </c:pt>
                <c:pt idx="369">
                  <c:v>64</c:v>
                </c:pt>
                <c:pt idx="370">
                  <c:v>64</c:v>
                </c:pt>
                <c:pt idx="371">
                  <c:v>67</c:v>
                </c:pt>
                <c:pt idx="372">
                  <c:v>65</c:v>
                </c:pt>
                <c:pt idx="373">
                  <c:v>66</c:v>
                </c:pt>
                <c:pt idx="374">
                  <c:v>76</c:v>
                </c:pt>
                <c:pt idx="375">
                  <c:v>75</c:v>
                </c:pt>
                <c:pt idx="376">
                  <c:v>76</c:v>
                </c:pt>
                <c:pt idx="377">
                  <c:v>89</c:v>
                </c:pt>
                <c:pt idx="378">
                  <c:v>65</c:v>
                </c:pt>
                <c:pt idx="379">
                  <c:v>72</c:v>
                </c:pt>
                <c:pt idx="380">
                  <c:v>65</c:v>
                </c:pt>
                <c:pt idx="381">
                  <c:v>74</c:v>
                </c:pt>
                <c:pt idx="382">
                  <c:v>69</c:v>
                </c:pt>
                <c:pt idx="383">
                  <c:v>72</c:v>
                </c:pt>
                <c:pt idx="385">
                  <c:v>66</c:v>
                </c:pt>
                <c:pt idx="386">
                  <c:v>69</c:v>
                </c:pt>
                <c:pt idx="387">
                  <c:v>69</c:v>
                </c:pt>
                <c:pt idx="388">
                  <c:v>72</c:v>
                </c:pt>
                <c:pt idx="389">
                  <c:v>74</c:v>
                </c:pt>
                <c:pt idx="390">
                  <c:v>68</c:v>
                </c:pt>
                <c:pt idx="391">
                  <c:v>65</c:v>
                </c:pt>
                <c:pt idx="392">
                  <c:v>67</c:v>
                </c:pt>
                <c:pt idx="393">
                  <c:v>71</c:v>
                </c:pt>
                <c:pt idx="394">
                  <c:v>72</c:v>
                </c:pt>
                <c:pt idx="395">
                  <c:v>72</c:v>
                </c:pt>
                <c:pt idx="396">
                  <c:v>72</c:v>
                </c:pt>
                <c:pt idx="397">
                  <c:v>72</c:v>
                </c:pt>
                <c:pt idx="398">
                  <c:v>64</c:v>
                </c:pt>
                <c:pt idx="399">
                  <c:v>67</c:v>
                </c:pt>
                <c:pt idx="400">
                  <c:v>70</c:v>
                </c:pt>
                <c:pt idx="401">
                  <c:v>63</c:v>
                </c:pt>
                <c:pt idx="402">
                  <c:v>67</c:v>
                </c:pt>
                <c:pt idx="403">
                  <c:v>66</c:v>
                </c:pt>
                <c:pt idx="404">
                  <c:v>66</c:v>
                </c:pt>
                <c:pt idx="405">
                  <c:v>72</c:v>
                </c:pt>
                <c:pt idx="406">
                  <c:v>69</c:v>
                </c:pt>
                <c:pt idx="407">
                  <c:v>69</c:v>
                </c:pt>
                <c:pt idx="408">
                  <c:v>71</c:v>
                </c:pt>
                <c:pt idx="413">
                  <c:v>0</c:v>
                </c:pt>
                <c:pt idx="414">
                  <c:v>79</c:v>
                </c:pt>
                <c:pt idx="415">
                  <c:v>77</c:v>
                </c:pt>
                <c:pt idx="416">
                  <c:v>73</c:v>
                </c:pt>
                <c:pt idx="417">
                  <c:v>69</c:v>
                </c:pt>
                <c:pt idx="418">
                  <c:v>70</c:v>
                </c:pt>
                <c:pt idx="419">
                  <c:v>71</c:v>
                </c:pt>
                <c:pt idx="420">
                  <c:v>69</c:v>
                </c:pt>
                <c:pt idx="421">
                  <c:v>66</c:v>
                </c:pt>
                <c:pt idx="422">
                  <c:v>68</c:v>
                </c:pt>
                <c:pt idx="423">
                  <c:v>68</c:v>
                </c:pt>
                <c:pt idx="424">
                  <c:v>65</c:v>
                </c:pt>
                <c:pt idx="425">
                  <c:v>65</c:v>
                </c:pt>
                <c:pt idx="426">
                  <c:v>75</c:v>
                </c:pt>
                <c:pt idx="427">
                  <c:v>71</c:v>
                </c:pt>
                <c:pt idx="428">
                  <c:v>66</c:v>
                </c:pt>
                <c:pt idx="429">
                  <c:v>65</c:v>
                </c:pt>
                <c:pt idx="430">
                  <c:v>68</c:v>
                </c:pt>
                <c:pt idx="431">
                  <c:v>74</c:v>
                </c:pt>
                <c:pt idx="432">
                  <c:v>73</c:v>
                </c:pt>
                <c:pt idx="433">
                  <c:v>69</c:v>
                </c:pt>
                <c:pt idx="434">
                  <c:v>67</c:v>
                </c:pt>
                <c:pt idx="435">
                  <c:v>66</c:v>
                </c:pt>
                <c:pt idx="436">
                  <c:v>64</c:v>
                </c:pt>
                <c:pt idx="437">
                  <c:v>65</c:v>
                </c:pt>
                <c:pt idx="438">
                  <c:v>64</c:v>
                </c:pt>
                <c:pt idx="439">
                  <c:v>68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39B-4384-AD71-78D47C8E2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5441280"/>
        <c:axId val="245443200"/>
      </c:scatterChart>
      <c:valAx>
        <c:axId val="245441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Greenseeker NDVI Red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443200"/>
        <c:crosses val="autoZero"/>
        <c:crossBetween val="midCat"/>
      </c:valAx>
      <c:valAx>
        <c:axId val="24544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Wavelnght Values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4412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IRPro NDVI</a:t>
            </a:r>
            <a:r>
              <a:rPr lang="en-US" baseline="0"/>
              <a:t>-7 Filter: </a:t>
            </a:r>
            <a:r>
              <a:rPr lang="en-US"/>
              <a:t>NIR - Blue and Blue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3"/>
          <c:order val="0"/>
          <c:tx>
            <c:strRef>
              <c:f>Sheet1!$S$4</c:f>
              <c:strCache>
                <c:ptCount val="1"/>
                <c:pt idx="0">
                  <c:v>Blue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3.6411566975180734E-2"/>
                  <c:y val="0.139427821522309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Sheet1!$AF$5:$AF$444</c:f>
              <c:numCache>
                <c:formatCode>General</c:formatCode>
                <c:ptCount val="440"/>
                <c:pt idx="0">
                  <c:v>0.77</c:v>
                </c:pt>
                <c:pt idx="1">
                  <c:v>0.74</c:v>
                </c:pt>
                <c:pt idx="2">
                  <c:v>0.77</c:v>
                </c:pt>
                <c:pt idx="3">
                  <c:v>0.79</c:v>
                </c:pt>
                <c:pt idx="4">
                  <c:v>0.78</c:v>
                </c:pt>
                <c:pt idx="5">
                  <c:v>0.78</c:v>
                </c:pt>
                <c:pt idx="6">
                  <c:v>0.79</c:v>
                </c:pt>
                <c:pt idx="7">
                  <c:v>0.79</c:v>
                </c:pt>
                <c:pt idx="8">
                  <c:v>0.8</c:v>
                </c:pt>
                <c:pt idx="9">
                  <c:v>0.8</c:v>
                </c:pt>
                <c:pt idx="10">
                  <c:v>0.79</c:v>
                </c:pt>
                <c:pt idx="11">
                  <c:v>0.79</c:v>
                </c:pt>
                <c:pt idx="12">
                  <c:v>0.74</c:v>
                </c:pt>
                <c:pt idx="13">
                  <c:v>0.72</c:v>
                </c:pt>
                <c:pt idx="14">
                  <c:v>0.74</c:v>
                </c:pt>
                <c:pt idx="15">
                  <c:v>0.76</c:v>
                </c:pt>
                <c:pt idx="16">
                  <c:v>0.75</c:v>
                </c:pt>
                <c:pt idx="17">
                  <c:v>0.42</c:v>
                </c:pt>
                <c:pt idx="18">
                  <c:v>0.68</c:v>
                </c:pt>
                <c:pt idx="19">
                  <c:v>0.79</c:v>
                </c:pt>
                <c:pt idx="20">
                  <c:v>0.5</c:v>
                </c:pt>
                <c:pt idx="21">
                  <c:v>0.72</c:v>
                </c:pt>
                <c:pt idx="22">
                  <c:v>0.42</c:v>
                </c:pt>
                <c:pt idx="23">
                  <c:v>0.79</c:v>
                </c:pt>
                <c:pt idx="24">
                  <c:v>0.73</c:v>
                </c:pt>
                <c:pt idx="25">
                  <c:v>0.75</c:v>
                </c:pt>
                <c:pt idx="26">
                  <c:v>0.78</c:v>
                </c:pt>
                <c:pt idx="27">
                  <c:v>0.75</c:v>
                </c:pt>
                <c:pt idx="28">
                  <c:v>0.75</c:v>
                </c:pt>
                <c:pt idx="29">
                  <c:v>0.71</c:v>
                </c:pt>
                <c:pt idx="30">
                  <c:v>0.76</c:v>
                </c:pt>
                <c:pt idx="31">
                  <c:v>0.71</c:v>
                </c:pt>
                <c:pt idx="32">
                  <c:v>0.73</c:v>
                </c:pt>
                <c:pt idx="33">
                  <c:v>0.79</c:v>
                </c:pt>
                <c:pt idx="34">
                  <c:v>0.77</c:v>
                </c:pt>
                <c:pt idx="35">
                  <c:v>0.74</c:v>
                </c:pt>
                <c:pt idx="36">
                  <c:v>0.78</c:v>
                </c:pt>
                <c:pt idx="37">
                  <c:v>0.74</c:v>
                </c:pt>
                <c:pt idx="38">
                  <c:v>0.75</c:v>
                </c:pt>
                <c:pt idx="39">
                  <c:v>0.71</c:v>
                </c:pt>
                <c:pt idx="40">
                  <c:v>0.76</c:v>
                </c:pt>
                <c:pt idx="41">
                  <c:v>0.74</c:v>
                </c:pt>
                <c:pt idx="42">
                  <c:v>0.77</c:v>
                </c:pt>
                <c:pt idx="43">
                  <c:v>0.77</c:v>
                </c:pt>
                <c:pt idx="44">
                  <c:v>0.77</c:v>
                </c:pt>
                <c:pt idx="45">
                  <c:v>0.78</c:v>
                </c:pt>
                <c:pt idx="46">
                  <c:v>0.77</c:v>
                </c:pt>
                <c:pt idx="47">
                  <c:v>0.73</c:v>
                </c:pt>
                <c:pt idx="48">
                  <c:v>0.77</c:v>
                </c:pt>
                <c:pt idx="49">
                  <c:v>0.56000000000000005</c:v>
                </c:pt>
                <c:pt idx="50">
                  <c:v>0.74</c:v>
                </c:pt>
                <c:pt idx="51">
                  <c:v>0.77</c:v>
                </c:pt>
                <c:pt idx="52">
                  <c:v>0.75</c:v>
                </c:pt>
                <c:pt idx="53">
                  <c:v>0.74</c:v>
                </c:pt>
                <c:pt idx="54">
                  <c:v>0.76</c:v>
                </c:pt>
                <c:pt idx="55">
                  <c:v>0.59</c:v>
                </c:pt>
                <c:pt idx="56">
                  <c:v>0.78</c:v>
                </c:pt>
                <c:pt idx="57">
                  <c:v>0.73</c:v>
                </c:pt>
                <c:pt idx="58">
                  <c:v>0.79</c:v>
                </c:pt>
                <c:pt idx="59">
                  <c:v>0.78</c:v>
                </c:pt>
                <c:pt idx="60">
                  <c:v>0.71</c:v>
                </c:pt>
                <c:pt idx="61">
                  <c:v>0.44</c:v>
                </c:pt>
                <c:pt idx="62">
                  <c:v>0.71</c:v>
                </c:pt>
                <c:pt idx="63">
                  <c:v>0.76</c:v>
                </c:pt>
                <c:pt idx="64">
                  <c:v>0.69</c:v>
                </c:pt>
                <c:pt idx="65">
                  <c:v>0.73</c:v>
                </c:pt>
                <c:pt idx="66">
                  <c:v>0.75</c:v>
                </c:pt>
                <c:pt idx="67">
                  <c:v>0.74</c:v>
                </c:pt>
                <c:pt idx="68">
                  <c:v>0.72</c:v>
                </c:pt>
                <c:pt idx="69">
                  <c:v>0.78</c:v>
                </c:pt>
                <c:pt idx="70">
                  <c:v>0.7</c:v>
                </c:pt>
                <c:pt idx="71">
                  <c:v>0.78</c:v>
                </c:pt>
                <c:pt idx="72">
                  <c:v>0.75</c:v>
                </c:pt>
                <c:pt idx="73">
                  <c:v>0.77</c:v>
                </c:pt>
                <c:pt idx="74">
                  <c:v>0.75</c:v>
                </c:pt>
                <c:pt idx="75">
                  <c:v>0.74</c:v>
                </c:pt>
                <c:pt idx="76">
                  <c:v>0.78</c:v>
                </c:pt>
                <c:pt idx="77">
                  <c:v>0.66</c:v>
                </c:pt>
                <c:pt idx="78">
                  <c:v>0.77</c:v>
                </c:pt>
                <c:pt idx="79">
                  <c:v>0.8</c:v>
                </c:pt>
                <c:pt idx="80">
                  <c:v>0.75</c:v>
                </c:pt>
                <c:pt idx="81">
                  <c:v>0.75</c:v>
                </c:pt>
                <c:pt idx="82">
                  <c:v>0.77</c:v>
                </c:pt>
                <c:pt idx="83">
                  <c:v>0.76</c:v>
                </c:pt>
                <c:pt idx="84">
                  <c:v>0.76</c:v>
                </c:pt>
                <c:pt idx="85">
                  <c:v>0.78</c:v>
                </c:pt>
                <c:pt idx="86">
                  <c:v>0.77</c:v>
                </c:pt>
                <c:pt idx="87">
                  <c:v>0.81</c:v>
                </c:pt>
                <c:pt idx="88">
                  <c:v>0.75</c:v>
                </c:pt>
                <c:pt idx="89">
                  <c:v>0.76</c:v>
                </c:pt>
                <c:pt idx="90">
                  <c:v>0.77</c:v>
                </c:pt>
                <c:pt idx="91">
                  <c:v>0.75</c:v>
                </c:pt>
                <c:pt idx="92">
                  <c:v>0.75</c:v>
                </c:pt>
                <c:pt idx="93">
                  <c:v>0.79</c:v>
                </c:pt>
                <c:pt idx="94">
                  <c:v>0.66</c:v>
                </c:pt>
                <c:pt idx="95">
                  <c:v>0.81</c:v>
                </c:pt>
                <c:pt idx="96">
                  <c:v>0.75</c:v>
                </c:pt>
                <c:pt idx="97">
                  <c:v>0.78</c:v>
                </c:pt>
                <c:pt idx="98">
                  <c:v>0.8</c:v>
                </c:pt>
                <c:pt idx="99">
                  <c:v>0.81</c:v>
                </c:pt>
                <c:pt idx="100">
                  <c:v>0.81</c:v>
                </c:pt>
                <c:pt idx="101">
                  <c:v>0.81</c:v>
                </c:pt>
                <c:pt idx="102">
                  <c:v>0.81</c:v>
                </c:pt>
                <c:pt idx="103">
                  <c:v>0.8</c:v>
                </c:pt>
                <c:pt idx="104">
                  <c:v>0.79</c:v>
                </c:pt>
                <c:pt idx="105">
                  <c:v>0.8</c:v>
                </c:pt>
                <c:pt idx="106">
                  <c:v>0.81</c:v>
                </c:pt>
                <c:pt idx="107">
                  <c:v>0.81</c:v>
                </c:pt>
                <c:pt idx="108">
                  <c:v>0.76</c:v>
                </c:pt>
                <c:pt idx="109">
                  <c:v>0.78</c:v>
                </c:pt>
                <c:pt idx="110">
                  <c:v>0.78</c:v>
                </c:pt>
                <c:pt idx="111">
                  <c:v>0.81</c:v>
                </c:pt>
                <c:pt idx="112">
                  <c:v>0.8</c:v>
                </c:pt>
                <c:pt idx="113">
                  <c:v>0.79</c:v>
                </c:pt>
                <c:pt idx="114">
                  <c:v>0.79</c:v>
                </c:pt>
                <c:pt idx="115">
                  <c:v>0.79</c:v>
                </c:pt>
                <c:pt idx="116">
                  <c:v>0.77</c:v>
                </c:pt>
                <c:pt idx="117">
                  <c:v>0.8</c:v>
                </c:pt>
                <c:pt idx="118">
                  <c:v>0.78</c:v>
                </c:pt>
                <c:pt idx="119">
                  <c:v>0.79</c:v>
                </c:pt>
                <c:pt idx="120">
                  <c:v>0.78</c:v>
                </c:pt>
                <c:pt idx="121">
                  <c:v>0.76</c:v>
                </c:pt>
                <c:pt idx="122">
                  <c:v>0.79</c:v>
                </c:pt>
                <c:pt idx="123">
                  <c:v>0.79</c:v>
                </c:pt>
                <c:pt idx="124">
                  <c:v>0.81</c:v>
                </c:pt>
                <c:pt idx="125">
                  <c:v>0.8</c:v>
                </c:pt>
                <c:pt idx="126">
                  <c:v>0.8</c:v>
                </c:pt>
                <c:pt idx="127">
                  <c:v>0.8</c:v>
                </c:pt>
                <c:pt idx="128">
                  <c:v>0.79</c:v>
                </c:pt>
                <c:pt idx="129">
                  <c:v>0.8</c:v>
                </c:pt>
                <c:pt idx="130">
                  <c:v>0.8</c:v>
                </c:pt>
                <c:pt idx="131">
                  <c:v>0.79</c:v>
                </c:pt>
                <c:pt idx="132">
                  <c:v>0.77</c:v>
                </c:pt>
                <c:pt idx="133">
                  <c:v>0.28000000000000003</c:v>
                </c:pt>
                <c:pt idx="134">
                  <c:v>0.3</c:v>
                </c:pt>
                <c:pt idx="135">
                  <c:v>0.36</c:v>
                </c:pt>
                <c:pt idx="136">
                  <c:v>0.39</c:v>
                </c:pt>
                <c:pt idx="137">
                  <c:v>0.32</c:v>
                </c:pt>
                <c:pt idx="138">
                  <c:v>0.31</c:v>
                </c:pt>
                <c:pt idx="139">
                  <c:v>0.28999999999999998</c:v>
                </c:pt>
                <c:pt idx="140">
                  <c:v>0.24</c:v>
                </c:pt>
                <c:pt idx="141">
                  <c:v>0.2</c:v>
                </c:pt>
                <c:pt idx="142">
                  <c:v>0.24</c:v>
                </c:pt>
                <c:pt idx="143">
                  <c:v>0.23</c:v>
                </c:pt>
                <c:pt idx="144">
                  <c:v>0.37</c:v>
                </c:pt>
                <c:pt idx="145">
                  <c:v>0.41</c:v>
                </c:pt>
                <c:pt idx="146">
                  <c:v>0.55000000000000004</c:v>
                </c:pt>
                <c:pt idx="147">
                  <c:v>0.39</c:v>
                </c:pt>
                <c:pt idx="148">
                  <c:v>0.57999999999999996</c:v>
                </c:pt>
                <c:pt idx="149">
                  <c:v>0.36</c:v>
                </c:pt>
                <c:pt idx="150">
                  <c:v>0.45</c:v>
                </c:pt>
                <c:pt idx="151">
                  <c:v>0.61</c:v>
                </c:pt>
                <c:pt idx="152">
                  <c:v>0.56000000000000005</c:v>
                </c:pt>
                <c:pt idx="153">
                  <c:v>0.63</c:v>
                </c:pt>
                <c:pt idx="154">
                  <c:v>0.39</c:v>
                </c:pt>
                <c:pt idx="155">
                  <c:v>0.67</c:v>
                </c:pt>
                <c:pt idx="156">
                  <c:v>0.59</c:v>
                </c:pt>
                <c:pt idx="157">
                  <c:v>0.32</c:v>
                </c:pt>
                <c:pt idx="158">
                  <c:v>0.56000000000000005</c:v>
                </c:pt>
                <c:pt idx="159">
                  <c:v>0.46</c:v>
                </c:pt>
                <c:pt idx="160">
                  <c:v>0.56999999999999995</c:v>
                </c:pt>
                <c:pt idx="161">
                  <c:v>0.35</c:v>
                </c:pt>
                <c:pt idx="162">
                  <c:v>0.6</c:v>
                </c:pt>
                <c:pt idx="163">
                  <c:v>0.42</c:v>
                </c:pt>
                <c:pt idx="164">
                  <c:v>0.38</c:v>
                </c:pt>
                <c:pt idx="165">
                  <c:v>0.56000000000000005</c:v>
                </c:pt>
                <c:pt idx="166">
                  <c:v>0.3</c:v>
                </c:pt>
                <c:pt idx="167">
                  <c:v>0.63</c:v>
                </c:pt>
                <c:pt idx="168">
                  <c:v>0.51</c:v>
                </c:pt>
                <c:pt idx="169">
                  <c:v>0.34</c:v>
                </c:pt>
                <c:pt idx="170">
                  <c:v>0.39</c:v>
                </c:pt>
                <c:pt idx="171">
                  <c:v>0.46</c:v>
                </c:pt>
                <c:pt idx="172">
                  <c:v>0.46</c:v>
                </c:pt>
                <c:pt idx="173">
                  <c:v>0.43</c:v>
                </c:pt>
                <c:pt idx="174">
                  <c:v>0.43</c:v>
                </c:pt>
                <c:pt idx="175">
                  <c:v>0.39</c:v>
                </c:pt>
                <c:pt idx="176">
                  <c:v>0.46</c:v>
                </c:pt>
                <c:pt idx="177">
                  <c:v>0.38</c:v>
                </c:pt>
                <c:pt idx="178">
                  <c:v>0.39</c:v>
                </c:pt>
                <c:pt idx="179">
                  <c:v>0.42</c:v>
                </c:pt>
                <c:pt idx="180">
                  <c:v>0.44</c:v>
                </c:pt>
                <c:pt idx="181">
                  <c:v>0.78</c:v>
                </c:pt>
                <c:pt idx="182">
                  <c:v>0.76</c:v>
                </c:pt>
                <c:pt idx="183">
                  <c:v>0.78</c:v>
                </c:pt>
                <c:pt idx="184">
                  <c:v>0.77</c:v>
                </c:pt>
                <c:pt idx="185">
                  <c:v>0.8</c:v>
                </c:pt>
                <c:pt idx="186">
                  <c:v>0.78</c:v>
                </c:pt>
                <c:pt idx="187">
                  <c:v>0.79</c:v>
                </c:pt>
                <c:pt idx="188">
                  <c:v>0.79</c:v>
                </c:pt>
                <c:pt idx="189">
                  <c:v>0.77</c:v>
                </c:pt>
                <c:pt idx="190">
                  <c:v>0.78</c:v>
                </c:pt>
                <c:pt idx="191">
                  <c:v>0.79</c:v>
                </c:pt>
                <c:pt idx="192">
                  <c:v>0.79</c:v>
                </c:pt>
                <c:pt idx="193">
                  <c:v>0.71</c:v>
                </c:pt>
                <c:pt idx="194">
                  <c:v>0.78</c:v>
                </c:pt>
                <c:pt idx="195">
                  <c:v>0.46</c:v>
                </c:pt>
                <c:pt idx="196">
                  <c:v>0.74</c:v>
                </c:pt>
                <c:pt idx="197">
                  <c:v>0.7</c:v>
                </c:pt>
                <c:pt idx="198">
                  <c:v>0.47</c:v>
                </c:pt>
                <c:pt idx="199">
                  <c:v>0.78</c:v>
                </c:pt>
                <c:pt idx="200">
                  <c:v>0.78</c:v>
                </c:pt>
                <c:pt idx="201">
                  <c:v>0.41</c:v>
                </c:pt>
                <c:pt idx="202">
                  <c:v>0.74</c:v>
                </c:pt>
                <c:pt idx="203">
                  <c:v>0.77</c:v>
                </c:pt>
                <c:pt idx="204">
                  <c:v>0.46</c:v>
                </c:pt>
                <c:pt idx="205">
                  <c:v>0.67</c:v>
                </c:pt>
                <c:pt idx="206">
                  <c:v>0.76</c:v>
                </c:pt>
                <c:pt idx="207">
                  <c:v>0.41</c:v>
                </c:pt>
                <c:pt idx="208">
                  <c:v>0.81</c:v>
                </c:pt>
                <c:pt idx="209">
                  <c:v>0.8</c:v>
                </c:pt>
                <c:pt idx="210">
                  <c:v>0.47</c:v>
                </c:pt>
                <c:pt idx="211">
                  <c:v>0.45</c:v>
                </c:pt>
                <c:pt idx="212">
                  <c:v>0.79</c:v>
                </c:pt>
                <c:pt idx="213">
                  <c:v>0.42</c:v>
                </c:pt>
                <c:pt idx="214">
                  <c:v>0.41</c:v>
                </c:pt>
                <c:pt idx="215">
                  <c:v>0.78</c:v>
                </c:pt>
                <c:pt idx="216">
                  <c:v>0.39</c:v>
                </c:pt>
                <c:pt idx="217">
                  <c:v>0.53</c:v>
                </c:pt>
                <c:pt idx="218">
                  <c:v>0.72</c:v>
                </c:pt>
                <c:pt idx="219">
                  <c:v>0.8</c:v>
                </c:pt>
                <c:pt idx="220">
                  <c:v>0.8</c:v>
                </c:pt>
                <c:pt idx="221">
                  <c:v>0.79</c:v>
                </c:pt>
                <c:pt idx="222">
                  <c:v>0.75</c:v>
                </c:pt>
                <c:pt idx="223">
                  <c:v>0.62</c:v>
                </c:pt>
                <c:pt idx="224">
                  <c:v>0.69</c:v>
                </c:pt>
                <c:pt idx="225">
                  <c:v>0.79</c:v>
                </c:pt>
                <c:pt idx="226">
                  <c:v>0.81</c:v>
                </c:pt>
                <c:pt idx="227">
                  <c:v>0.7</c:v>
                </c:pt>
                <c:pt idx="228">
                  <c:v>0.63</c:v>
                </c:pt>
                <c:pt idx="229">
                  <c:v>0.64</c:v>
                </c:pt>
                <c:pt idx="230">
                  <c:v>0.8</c:v>
                </c:pt>
                <c:pt idx="231">
                  <c:v>0.8</c:v>
                </c:pt>
                <c:pt idx="232">
                  <c:v>0.77</c:v>
                </c:pt>
                <c:pt idx="233">
                  <c:v>0.72</c:v>
                </c:pt>
                <c:pt idx="234">
                  <c:v>0.79</c:v>
                </c:pt>
                <c:pt idx="235">
                  <c:v>0.81</c:v>
                </c:pt>
                <c:pt idx="236">
                  <c:v>0.73</c:v>
                </c:pt>
                <c:pt idx="237">
                  <c:v>0.73</c:v>
                </c:pt>
                <c:pt idx="238">
                  <c:v>0.81</c:v>
                </c:pt>
                <c:pt idx="239">
                  <c:v>0.79</c:v>
                </c:pt>
                <c:pt idx="240">
                  <c:v>0.69</c:v>
                </c:pt>
                <c:pt idx="241">
                  <c:v>0.4</c:v>
                </c:pt>
                <c:pt idx="242">
                  <c:v>0.75</c:v>
                </c:pt>
                <c:pt idx="243">
                  <c:v>0.71</c:v>
                </c:pt>
                <c:pt idx="244">
                  <c:v>0.7</c:v>
                </c:pt>
                <c:pt idx="245">
                  <c:v>0.38</c:v>
                </c:pt>
                <c:pt idx="246">
                  <c:v>0.79</c:v>
                </c:pt>
                <c:pt idx="247">
                  <c:v>0.81</c:v>
                </c:pt>
                <c:pt idx="248">
                  <c:v>0.81</c:v>
                </c:pt>
                <c:pt idx="249">
                  <c:v>0.74</c:v>
                </c:pt>
                <c:pt idx="250">
                  <c:v>0.7</c:v>
                </c:pt>
                <c:pt idx="251">
                  <c:v>0.8</c:v>
                </c:pt>
                <c:pt idx="252">
                  <c:v>0.78</c:v>
                </c:pt>
                <c:pt idx="253">
                  <c:v>0.48</c:v>
                </c:pt>
                <c:pt idx="254">
                  <c:v>0.41</c:v>
                </c:pt>
                <c:pt idx="255">
                  <c:v>0.36</c:v>
                </c:pt>
                <c:pt idx="256">
                  <c:v>0.43</c:v>
                </c:pt>
                <c:pt idx="257">
                  <c:v>0.4</c:v>
                </c:pt>
                <c:pt idx="258">
                  <c:v>0.52</c:v>
                </c:pt>
                <c:pt idx="259">
                  <c:v>0.8</c:v>
                </c:pt>
                <c:pt idx="260">
                  <c:v>0.45</c:v>
                </c:pt>
                <c:pt idx="261">
                  <c:v>0.46</c:v>
                </c:pt>
                <c:pt idx="262">
                  <c:v>0.45</c:v>
                </c:pt>
                <c:pt idx="263">
                  <c:v>0.51</c:v>
                </c:pt>
                <c:pt idx="264">
                  <c:v>0.53</c:v>
                </c:pt>
                <c:pt idx="265">
                  <c:v>0.32</c:v>
                </c:pt>
                <c:pt idx="266">
                  <c:v>0.52</c:v>
                </c:pt>
                <c:pt idx="267">
                  <c:v>0.52</c:v>
                </c:pt>
                <c:pt idx="268">
                  <c:v>0.56999999999999995</c:v>
                </c:pt>
                <c:pt idx="269">
                  <c:v>0.61</c:v>
                </c:pt>
                <c:pt idx="270">
                  <c:v>0.55000000000000004</c:v>
                </c:pt>
                <c:pt idx="271">
                  <c:v>0.5</c:v>
                </c:pt>
                <c:pt idx="272">
                  <c:v>0.59</c:v>
                </c:pt>
                <c:pt idx="273">
                  <c:v>0.51</c:v>
                </c:pt>
                <c:pt idx="274">
                  <c:v>0.81</c:v>
                </c:pt>
                <c:pt idx="275">
                  <c:v>0.46</c:v>
                </c:pt>
                <c:pt idx="276">
                  <c:v>0.51</c:v>
                </c:pt>
                <c:pt idx="277">
                  <c:v>0.74</c:v>
                </c:pt>
                <c:pt idx="278">
                  <c:v>0.38</c:v>
                </c:pt>
                <c:pt idx="279">
                  <c:v>0.46</c:v>
                </c:pt>
                <c:pt idx="280">
                  <c:v>0.51</c:v>
                </c:pt>
                <c:pt idx="281">
                  <c:v>0.56000000000000005</c:v>
                </c:pt>
                <c:pt idx="282">
                  <c:v>0.46</c:v>
                </c:pt>
                <c:pt idx="283">
                  <c:v>0.5</c:v>
                </c:pt>
                <c:pt idx="284">
                  <c:v>0.53</c:v>
                </c:pt>
                <c:pt idx="285">
                  <c:v>0.47</c:v>
                </c:pt>
                <c:pt idx="286">
                  <c:v>0.44</c:v>
                </c:pt>
                <c:pt idx="287">
                  <c:v>0.49</c:v>
                </c:pt>
                <c:pt idx="288">
                  <c:v>0.57999999999999996</c:v>
                </c:pt>
                <c:pt idx="289">
                  <c:v>0.32</c:v>
                </c:pt>
                <c:pt idx="290">
                  <c:v>0.45</c:v>
                </c:pt>
                <c:pt idx="291">
                  <c:v>0.41</c:v>
                </c:pt>
                <c:pt idx="292">
                  <c:v>0.52</c:v>
                </c:pt>
                <c:pt idx="293">
                  <c:v>0.6</c:v>
                </c:pt>
                <c:pt idx="294">
                  <c:v>0.79</c:v>
                </c:pt>
                <c:pt idx="295">
                  <c:v>0.55000000000000004</c:v>
                </c:pt>
                <c:pt idx="296">
                  <c:v>0.62</c:v>
                </c:pt>
                <c:pt idx="297">
                  <c:v>0.52</c:v>
                </c:pt>
                <c:pt idx="298">
                  <c:v>0.51</c:v>
                </c:pt>
                <c:pt idx="299">
                  <c:v>0.52</c:v>
                </c:pt>
                <c:pt idx="300">
                  <c:v>0.55000000000000004</c:v>
                </c:pt>
                <c:pt idx="301">
                  <c:v>0.62</c:v>
                </c:pt>
                <c:pt idx="302">
                  <c:v>0.64</c:v>
                </c:pt>
                <c:pt idx="303">
                  <c:v>0.73</c:v>
                </c:pt>
                <c:pt idx="304">
                  <c:v>0.74</c:v>
                </c:pt>
                <c:pt idx="305">
                  <c:v>0.75</c:v>
                </c:pt>
                <c:pt idx="306">
                  <c:v>0.68</c:v>
                </c:pt>
                <c:pt idx="307">
                  <c:v>0.71</c:v>
                </c:pt>
                <c:pt idx="308">
                  <c:v>0.69</c:v>
                </c:pt>
                <c:pt idx="309">
                  <c:v>0.72</c:v>
                </c:pt>
                <c:pt idx="310">
                  <c:v>0.72</c:v>
                </c:pt>
                <c:pt idx="311">
                  <c:v>0.75</c:v>
                </c:pt>
                <c:pt idx="312">
                  <c:v>0.4</c:v>
                </c:pt>
                <c:pt idx="313">
                  <c:v>0.42</c:v>
                </c:pt>
                <c:pt idx="314">
                  <c:v>0.7</c:v>
                </c:pt>
                <c:pt idx="315">
                  <c:v>0.76</c:v>
                </c:pt>
                <c:pt idx="316">
                  <c:v>0.43</c:v>
                </c:pt>
                <c:pt idx="317">
                  <c:v>0.75</c:v>
                </c:pt>
                <c:pt idx="318">
                  <c:v>0.76</c:v>
                </c:pt>
                <c:pt idx="319">
                  <c:v>0.61</c:v>
                </c:pt>
                <c:pt idx="320">
                  <c:v>0.73</c:v>
                </c:pt>
                <c:pt idx="321">
                  <c:v>0.71</c:v>
                </c:pt>
                <c:pt idx="322">
                  <c:v>0.73</c:v>
                </c:pt>
                <c:pt idx="323">
                  <c:v>0.74</c:v>
                </c:pt>
                <c:pt idx="324">
                  <c:v>0.68</c:v>
                </c:pt>
                <c:pt idx="325">
                  <c:v>0.26</c:v>
                </c:pt>
                <c:pt idx="326">
                  <c:v>0.63</c:v>
                </c:pt>
                <c:pt idx="327">
                  <c:v>0.75</c:v>
                </c:pt>
                <c:pt idx="328">
                  <c:v>0.7</c:v>
                </c:pt>
                <c:pt idx="329">
                  <c:v>0.57999999999999996</c:v>
                </c:pt>
                <c:pt idx="330">
                  <c:v>0.65</c:v>
                </c:pt>
                <c:pt idx="331">
                  <c:v>0.71</c:v>
                </c:pt>
                <c:pt idx="332">
                  <c:v>0.72</c:v>
                </c:pt>
                <c:pt idx="333">
                  <c:v>0.28999999999999998</c:v>
                </c:pt>
                <c:pt idx="334">
                  <c:v>0.65</c:v>
                </c:pt>
                <c:pt idx="335">
                  <c:v>0.71</c:v>
                </c:pt>
                <c:pt idx="336">
                  <c:v>0.42</c:v>
                </c:pt>
                <c:pt idx="337">
                  <c:v>0.55000000000000004</c:v>
                </c:pt>
                <c:pt idx="338">
                  <c:v>0.68</c:v>
                </c:pt>
                <c:pt idx="339">
                  <c:v>0.74</c:v>
                </c:pt>
                <c:pt idx="340">
                  <c:v>0.75</c:v>
                </c:pt>
                <c:pt idx="341">
                  <c:v>0.65</c:v>
                </c:pt>
                <c:pt idx="342">
                  <c:v>0.64</c:v>
                </c:pt>
                <c:pt idx="343">
                  <c:v>0.74</c:v>
                </c:pt>
                <c:pt idx="344">
                  <c:v>0.25</c:v>
                </c:pt>
                <c:pt idx="345">
                  <c:v>0.73</c:v>
                </c:pt>
                <c:pt idx="346">
                  <c:v>0.72</c:v>
                </c:pt>
                <c:pt idx="347">
                  <c:v>0.35</c:v>
                </c:pt>
                <c:pt idx="348">
                  <c:v>0.5</c:v>
                </c:pt>
                <c:pt idx="349">
                  <c:v>0.5</c:v>
                </c:pt>
                <c:pt idx="350">
                  <c:v>0.62</c:v>
                </c:pt>
                <c:pt idx="351">
                  <c:v>0.68</c:v>
                </c:pt>
                <c:pt idx="352">
                  <c:v>0.74</c:v>
                </c:pt>
                <c:pt idx="353">
                  <c:v>0.74</c:v>
                </c:pt>
                <c:pt idx="354">
                  <c:v>0.3</c:v>
                </c:pt>
                <c:pt idx="355">
                  <c:v>0.7</c:v>
                </c:pt>
                <c:pt idx="356">
                  <c:v>0.52</c:v>
                </c:pt>
                <c:pt idx="357">
                  <c:v>0.73</c:v>
                </c:pt>
                <c:pt idx="358">
                  <c:v>0.65</c:v>
                </c:pt>
                <c:pt idx="359">
                  <c:v>0.56999999999999995</c:v>
                </c:pt>
                <c:pt idx="360">
                  <c:v>0.75</c:v>
                </c:pt>
                <c:pt idx="361">
                  <c:v>0.37</c:v>
                </c:pt>
                <c:pt idx="362">
                  <c:v>0.65</c:v>
                </c:pt>
                <c:pt idx="363">
                  <c:v>0.71</c:v>
                </c:pt>
                <c:pt idx="364">
                  <c:v>0.65</c:v>
                </c:pt>
                <c:pt idx="365">
                  <c:v>0.7</c:v>
                </c:pt>
                <c:pt idx="366">
                  <c:v>0.69</c:v>
                </c:pt>
                <c:pt idx="367">
                  <c:v>0.63</c:v>
                </c:pt>
                <c:pt idx="368">
                  <c:v>0.73</c:v>
                </c:pt>
                <c:pt idx="369">
                  <c:v>0.74</c:v>
                </c:pt>
                <c:pt idx="370">
                  <c:v>0.75</c:v>
                </c:pt>
                <c:pt idx="371">
                  <c:v>0.72</c:v>
                </c:pt>
                <c:pt idx="372">
                  <c:v>0.69</c:v>
                </c:pt>
                <c:pt idx="373">
                  <c:v>0.75</c:v>
                </c:pt>
                <c:pt idx="374">
                  <c:v>0.79</c:v>
                </c:pt>
                <c:pt idx="375">
                  <c:v>0.79</c:v>
                </c:pt>
                <c:pt idx="376">
                  <c:v>0.82</c:v>
                </c:pt>
                <c:pt idx="377">
                  <c:v>0.82</c:v>
                </c:pt>
                <c:pt idx="378">
                  <c:v>0.77</c:v>
                </c:pt>
                <c:pt idx="379">
                  <c:v>0.82</c:v>
                </c:pt>
                <c:pt idx="380">
                  <c:v>0.76</c:v>
                </c:pt>
                <c:pt idx="381">
                  <c:v>0.82</c:v>
                </c:pt>
                <c:pt idx="382">
                  <c:v>0.79</c:v>
                </c:pt>
                <c:pt idx="383">
                  <c:v>0.8</c:v>
                </c:pt>
                <c:pt idx="384">
                  <c:v>0.41</c:v>
                </c:pt>
                <c:pt idx="385">
                  <c:v>0.61</c:v>
                </c:pt>
                <c:pt idx="386">
                  <c:v>0.76</c:v>
                </c:pt>
                <c:pt idx="387">
                  <c:v>0.8</c:v>
                </c:pt>
                <c:pt idx="388">
                  <c:v>0.42</c:v>
                </c:pt>
                <c:pt idx="389">
                  <c:v>0.83</c:v>
                </c:pt>
                <c:pt idx="390">
                  <c:v>0.8</c:v>
                </c:pt>
                <c:pt idx="391">
                  <c:v>0.68</c:v>
                </c:pt>
                <c:pt idx="392">
                  <c:v>0.77</c:v>
                </c:pt>
                <c:pt idx="393">
                  <c:v>0.81</c:v>
                </c:pt>
                <c:pt idx="394">
                  <c:v>0.8</c:v>
                </c:pt>
                <c:pt idx="395">
                  <c:v>0.79</c:v>
                </c:pt>
                <c:pt idx="396">
                  <c:v>0.76</c:v>
                </c:pt>
                <c:pt idx="397">
                  <c:v>0.41</c:v>
                </c:pt>
                <c:pt idx="398">
                  <c:v>0.73</c:v>
                </c:pt>
                <c:pt idx="399">
                  <c:v>0.79</c:v>
                </c:pt>
                <c:pt idx="400">
                  <c:v>0.79</c:v>
                </c:pt>
                <c:pt idx="401">
                  <c:v>0.63</c:v>
                </c:pt>
                <c:pt idx="402">
                  <c:v>0.75</c:v>
                </c:pt>
                <c:pt idx="403">
                  <c:v>0.81</c:v>
                </c:pt>
                <c:pt idx="404">
                  <c:v>0.79</c:v>
                </c:pt>
                <c:pt idx="405">
                  <c:v>0.45</c:v>
                </c:pt>
                <c:pt idx="406">
                  <c:v>0.71</c:v>
                </c:pt>
                <c:pt idx="407">
                  <c:v>0.8</c:v>
                </c:pt>
                <c:pt idx="408">
                  <c:v>0.59</c:v>
                </c:pt>
              </c:numCache>
            </c:numRef>
          </c:xVal>
          <c:yVal>
            <c:numRef>
              <c:f>Sheet1!$S$5:$S$444</c:f>
              <c:numCache>
                <c:formatCode>General</c:formatCode>
                <c:ptCount val="440"/>
                <c:pt idx="0">
                  <c:v>42</c:v>
                </c:pt>
                <c:pt idx="1">
                  <c:v>47</c:v>
                </c:pt>
                <c:pt idx="2">
                  <c:v>47</c:v>
                </c:pt>
                <c:pt idx="3">
                  <c:v>42</c:v>
                </c:pt>
                <c:pt idx="4">
                  <c:v>40</c:v>
                </c:pt>
                <c:pt idx="5">
                  <c:v>43</c:v>
                </c:pt>
                <c:pt idx="6">
                  <c:v>44</c:v>
                </c:pt>
                <c:pt idx="7">
                  <c:v>42</c:v>
                </c:pt>
                <c:pt idx="8">
                  <c:v>48</c:v>
                </c:pt>
                <c:pt idx="9">
                  <c:v>46</c:v>
                </c:pt>
                <c:pt idx="10">
                  <c:v>46</c:v>
                </c:pt>
                <c:pt idx="11">
                  <c:v>46</c:v>
                </c:pt>
                <c:pt idx="12">
                  <c:v>39</c:v>
                </c:pt>
                <c:pt idx="13">
                  <c:v>45</c:v>
                </c:pt>
                <c:pt idx="14">
                  <c:v>46</c:v>
                </c:pt>
                <c:pt idx="15">
                  <c:v>41</c:v>
                </c:pt>
                <c:pt idx="16">
                  <c:v>40</c:v>
                </c:pt>
                <c:pt idx="17">
                  <c:v>47</c:v>
                </c:pt>
                <c:pt idx="18">
                  <c:v>45</c:v>
                </c:pt>
                <c:pt idx="19">
                  <c:v>44</c:v>
                </c:pt>
                <c:pt idx="20">
                  <c:v>47</c:v>
                </c:pt>
                <c:pt idx="21">
                  <c:v>43</c:v>
                </c:pt>
                <c:pt idx="22">
                  <c:v>53</c:v>
                </c:pt>
                <c:pt idx="23">
                  <c:v>44</c:v>
                </c:pt>
                <c:pt idx="24">
                  <c:v>40</c:v>
                </c:pt>
                <c:pt idx="25">
                  <c:v>41</c:v>
                </c:pt>
                <c:pt idx="26">
                  <c:v>47</c:v>
                </c:pt>
                <c:pt idx="27">
                  <c:v>47</c:v>
                </c:pt>
                <c:pt idx="28">
                  <c:v>44</c:v>
                </c:pt>
                <c:pt idx="29">
                  <c:v>45</c:v>
                </c:pt>
                <c:pt idx="30">
                  <c:v>46</c:v>
                </c:pt>
                <c:pt idx="31">
                  <c:v>46</c:v>
                </c:pt>
                <c:pt idx="32">
                  <c:v>45</c:v>
                </c:pt>
                <c:pt idx="33">
                  <c:v>44</c:v>
                </c:pt>
                <c:pt idx="34">
                  <c:v>43</c:v>
                </c:pt>
                <c:pt idx="35">
                  <c:v>44</c:v>
                </c:pt>
                <c:pt idx="36">
                  <c:v>42</c:v>
                </c:pt>
                <c:pt idx="37">
                  <c:v>41</c:v>
                </c:pt>
                <c:pt idx="38">
                  <c:v>45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48</c:v>
                </c:pt>
                <c:pt idx="44">
                  <c:v>47</c:v>
                </c:pt>
                <c:pt idx="45">
                  <c:v>44</c:v>
                </c:pt>
                <c:pt idx="46">
                  <c:v>43</c:v>
                </c:pt>
                <c:pt idx="47">
                  <c:v>41</c:v>
                </c:pt>
                <c:pt idx="48">
                  <c:v>42</c:v>
                </c:pt>
                <c:pt idx="49">
                  <c:v>40</c:v>
                </c:pt>
                <c:pt idx="50">
                  <c:v>41</c:v>
                </c:pt>
                <c:pt idx="51">
                  <c:v>42</c:v>
                </c:pt>
                <c:pt idx="53">
                  <c:v>40</c:v>
                </c:pt>
                <c:pt idx="54">
                  <c:v>42</c:v>
                </c:pt>
                <c:pt idx="56">
                  <c:v>44</c:v>
                </c:pt>
                <c:pt idx="57">
                  <c:v>43</c:v>
                </c:pt>
                <c:pt idx="58">
                  <c:v>46</c:v>
                </c:pt>
                <c:pt idx="59">
                  <c:v>46</c:v>
                </c:pt>
                <c:pt idx="60">
                  <c:v>42</c:v>
                </c:pt>
                <c:pt idx="62">
                  <c:v>44</c:v>
                </c:pt>
                <c:pt idx="63">
                  <c:v>48</c:v>
                </c:pt>
                <c:pt idx="64">
                  <c:v>41</c:v>
                </c:pt>
                <c:pt idx="65">
                  <c:v>41</c:v>
                </c:pt>
                <c:pt idx="66">
                  <c:v>41</c:v>
                </c:pt>
                <c:pt idx="67">
                  <c:v>40</c:v>
                </c:pt>
                <c:pt idx="68">
                  <c:v>41</c:v>
                </c:pt>
                <c:pt idx="69">
                  <c:v>43</c:v>
                </c:pt>
                <c:pt idx="70">
                  <c:v>41</c:v>
                </c:pt>
                <c:pt idx="71">
                  <c:v>42</c:v>
                </c:pt>
                <c:pt idx="72">
                  <c:v>39</c:v>
                </c:pt>
                <c:pt idx="73">
                  <c:v>40</c:v>
                </c:pt>
                <c:pt idx="74">
                  <c:v>42</c:v>
                </c:pt>
                <c:pt idx="75">
                  <c:v>42</c:v>
                </c:pt>
                <c:pt idx="76">
                  <c:v>49</c:v>
                </c:pt>
                <c:pt idx="77">
                  <c:v>42</c:v>
                </c:pt>
                <c:pt idx="78">
                  <c:v>43</c:v>
                </c:pt>
                <c:pt idx="79">
                  <c:v>45</c:v>
                </c:pt>
                <c:pt idx="80">
                  <c:v>42</c:v>
                </c:pt>
                <c:pt idx="81">
                  <c:v>50</c:v>
                </c:pt>
                <c:pt idx="82">
                  <c:v>44</c:v>
                </c:pt>
                <c:pt idx="83">
                  <c:v>43</c:v>
                </c:pt>
                <c:pt idx="84">
                  <c:v>43</c:v>
                </c:pt>
                <c:pt idx="85">
                  <c:v>48</c:v>
                </c:pt>
                <c:pt idx="86">
                  <c:v>45</c:v>
                </c:pt>
                <c:pt idx="87">
                  <c:v>45</c:v>
                </c:pt>
                <c:pt idx="88">
                  <c:v>53</c:v>
                </c:pt>
                <c:pt idx="89">
                  <c:v>39</c:v>
                </c:pt>
                <c:pt idx="90">
                  <c:v>44</c:v>
                </c:pt>
                <c:pt idx="91">
                  <c:v>46</c:v>
                </c:pt>
                <c:pt idx="92">
                  <c:v>43</c:v>
                </c:pt>
                <c:pt idx="93">
                  <c:v>47</c:v>
                </c:pt>
                <c:pt idx="94">
                  <c:v>43</c:v>
                </c:pt>
                <c:pt idx="95">
                  <c:v>45</c:v>
                </c:pt>
                <c:pt idx="96">
                  <c:v>43</c:v>
                </c:pt>
                <c:pt idx="97">
                  <c:v>46</c:v>
                </c:pt>
                <c:pt idx="98">
                  <c:v>46</c:v>
                </c:pt>
                <c:pt idx="99">
                  <c:v>48</c:v>
                </c:pt>
                <c:pt idx="100">
                  <c:v>47</c:v>
                </c:pt>
                <c:pt idx="101">
                  <c:v>46</c:v>
                </c:pt>
                <c:pt idx="102">
                  <c:v>46</c:v>
                </c:pt>
                <c:pt idx="103">
                  <c:v>45</c:v>
                </c:pt>
                <c:pt idx="104">
                  <c:v>46</c:v>
                </c:pt>
                <c:pt idx="105">
                  <c:v>45</c:v>
                </c:pt>
                <c:pt idx="106">
                  <c:v>45</c:v>
                </c:pt>
                <c:pt idx="107">
                  <c:v>46</c:v>
                </c:pt>
                <c:pt idx="108">
                  <c:v>45</c:v>
                </c:pt>
                <c:pt idx="109">
                  <c:v>47</c:v>
                </c:pt>
                <c:pt idx="110">
                  <c:v>47</c:v>
                </c:pt>
                <c:pt idx="111">
                  <c:v>48</c:v>
                </c:pt>
                <c:pt idx="112">
                  <c:v>46</c:v>
                </c:pt>
                <c:pt idx="113">
                  <c:v>45</c:v>
                </c:pt>
                <c:pt idx="114">
                  <c:v>46</c:v>
                </c:pt>
                <c:pt idx="115">
                  <c:v>45</c:v>
                </c:pt>
                <c:pt idx="116">
                  <c:v>47</c:v>
                </c:pt>
                <c:pt idx="117">
                  <c:v>45</c:v>
                </c:pt>
                <c:pt idx="118">
                  <c:v>45</c:v>
                </c:pt>
                <c:pt idx="119">
                  <c:v>45</c:v>
                </c:pt>
                <c:pt idx="120">
                  <c:v>46</c:v>
                </c:pt>
                <c:pt idx="121">
                  <c:v>43</c:v>
                </c:pt>
                <c:pt idx="122">
                  <c:v>45</c:v>
                </c:pt>
                <c:pt idx="123">
                  <c:v>48</c:v>
                </c:pt>
                <c:pt idx="124">
                  <c:v>48</c:v>
                </c:pt>
                <c:pt idx="125">
                  <c:v>47</c:v>
                </c:pt>
                <c:pt idx="126">
                  <c:v>48</c:v>
                </c:pt>
                <c:pt idx="127">
                  <c:v>46</c:v>
                </c:pt>
                <c:pt idx="128">
                  <c:v>45</c:v>
                </c:pt>
                <c:pt idx="129">
                  <c:v>42</c:v>
                </c:pt>
                <c:pt idx="130">
                  <c:v>41</c:v>
                </c:pt>
                <c:pt idx="131">
                  <c:v>46</c:v>
                </c:pt>
                <c:pt idx="132">
                  <c:v>46</c:v>
                </c:pt>
                <c:pt idx="133">
                  <c:v>51</c:v>
                </c:pt>
                <c:pt idx="134">
                  <c:v>48</c:v>
                </c:pt>
                <c:pt idx="135">
                  <c:v>51</c:v>
                </c:pt>
                <c:pt idx="136">
                  <c:v>51</c:v>
                </c:pt>
                <c:pt idx="137">
                  <c:v>50</c:v>
                </c:pt>
                <c:pt idx="138">
                  <c:v>49</c:v>
                </c:pt>
                <c:pt idx="139">
                  <c:v>50</c:v>
                </c:pt>
                <c:pt idx="140">
                  <c:v>48</c:v>
                </c:pt>
                <c:pt idx="141">
                  <c:v>49</c:v>
                </c:pt>
                <c:pt idx="142">
                  <c:v>48</c:v>
                </c:pt>
                <c:pt idx="143">
                  <c:v>47</c:v>
                </c:pt>
                <c:pt idx="144">
                  <c:v>52</c:v>
                </c:pt>
                <c:pt idx="145">
                  <c:v>47</c:v>
                </c:pt>
                <c:pt idx="146">
                  <c:v>42</c:v>
                </c:pt>
                <c:pt idx="147">
                  <c:v>50</c:v>
                </c:pt>
                <c:pt idx="148">
                  <c:v>47</c:v>
                </c:pt>
                <c:pt idx="149">
                  <c:v>52</c:v>
                </c:pt>
                <c:pt idx="150">
                  <c:v>46</c:v>
                </c:pt>
                <c:pt idx="151">
                  <c:v>47</c:v>
                </c:pt>
                <c:pt idx="152">
                  <c:v>44</c:v>
                </c:pt>
                <c:pt idx="153">
                  <c:v>39</c:v>
                </c:pt>
                <c:pt idx="154">
                  <c:v>47</c:v>
                </c:pt>
                <c:pt idx="155">
                  <c:v>42</c:v>
                </c:pt>
                <c:pt idx="156">
                  <c:v>48</c:v>
                </c:pt>
                <c:pt idx="157">
                  <c:v>47</c:v>
                </c:pt>
                <c:pt idx="158">
                  <c:v>45</c:v>
                </c:pt>
                <c:pt idx="159">
                  <c:v>44</c:v>
                </c:pt>
                <c:pt idx="160">
                  <c:v>49</c:v>
                </c:pt>
                <c:pt idx="161">
                  <c:v>50</c:v>
                </c:pt>
                <c:pt idx="162">
                  <c:v>47</c:v>
                </c:pt>
                <c:pt idx="163">
                  <c:v>49</c:v>
                </c:pt>
                <c:pt idx="164">
                  <c:v>48</c:v>
                </c:pt>
                <c:pt idx="165">
                  <c:v>40</c:v>
                </c:pt>
                <c:pt idx="166">
                  <c:v>48</c:v>
                </c:pt>
                <c:pt idx="167">
                  <c:v>41</c:v>
                </c:pt>
                <c:pt idx="168">
                  <c:v>44</c:v>
                </c:pt>
                <c:pt idx="169">
                  <c:v>50</c:v>
                </c:pt>
                <c:pt idx="170">
                  <c:v>44</c:v>
                </c:pt>
                <c:pt idx="171">
                  <c:v>47</c:v>
                </c:pt>
                <c:pt idx="172">
                  <c:v>49</c:v>
                </c:pt>
                <c:pt idx="173">
                  <c:v>51</c:v>
                </c:pt>
                <c:pt idx="174">
                  <c:v>45</c:v>
                </c:pt>
                <c:pt idx="175">
                  <c:v>47</c:v>
                </c:pt>
                <c:pt idx="176">
                  <c:v>49</c:v>
                </c:pt>
                <c:pt idx="177">
                  <c:v>48</c:v>
                </c:pt>
                <c:pt idx="178">
                  <c:v>49</c:v>
                </c:pt>
                <c:pt idx="179">
                  <c:v>44</c:v>
                </c:pt>
                <c:pt idx="180">
                  <c:v>42</c:v>
                </c:pt>
                <c:pt idx="181">
                  <c:v>45</c:v>
                </c:pt>
                <c:pt idx="182">
                  <c:v>45</c:v>
                </c:pt>
                <c:pt idx="183">
                  <c:v>46</c:v>
                </c:pt>
                <c:pt idx="184">
                  <c:v>47</c:v>
                </c:pt>
                <c:pt idx="185">
                  <c:v>44</c:v>
                </c:pt>
                <c:pt idx="186">
                  <c:v>42</c:v>
                </c:pt>
                <c:pt idx="187">
                  <c:v>47</c:v>
                </c:pt>
                <c:pt idx="188">
                  <c:v>45</c:v>
                </c:pt>
                <c:pt idx="189">
                  <c:v>43</c:v>
                </c:pt>
                <c:pt idx="190">
                  <c:v>45</c:v>
                </c:pt>
                <c:pt idx="191">
                  <c:v>43</c:v>
                </c:pt>
                <c:pt idx="192">
                  <c:v>44</c:v>
                </c:pt>
                <c:pt idx="193">
                  <c:v>48</c:v>
                </c:pt>
                <c:pt idx="194">
                  <c:v>51</c:v>
                </c:pt>
                <c:pt idx="195">
                  <c:v>49</c:v>
                </c:pt>
                <c:pt idx="196">
                  <c:v>44</c:v>
                </c:pt>
                <c:pt idx="197">
                  <c:v>44</c:v>
                </c:pt>
                <c:pt idx="198">
                  <c:v>49</c:v>
                </c:pt>
                <c:pt idx="199">
                  <c:v>45</c:v>
                </c:pt>
                <c:pt idx="200">
                  <c:v>45</c:v>
                </c:pt>
                <c:pt idx="201">
                  <c:v>48</c:v>
                </c:pt>
                <c:pt idx="202">
                  <c:v>42</c:v>
                </c:pt>
                <c:pt idx="203">
                  <c:v>44</c:v>
                </c:pt>
                <c:pt idx="204">
                  <c:v>45</c:v>
                </c:pt>
                <c:pt idx="206">
                  <c:v>49</c:v>
                </c:pt>
                <c:pt idx="207">
                  <c:v>49</c:v>
                </c:pt>
                <c:pt idx="208">
                  <c:v>49</c:v>
                </c:pt>
                <c:pt idx="209">
                  <c:v>51</c:v>
                </c:pt>
                <c:pt idx="210">
                  <c:v>45</c:v>
                </c:pt>
                <c:pt idx="211">
                  <c:v>45</c:v>
                </c:pt>
                <c:pt idx="212">
                  <c:v>45</c:v>
                </c:pt>
                <c:pt idx="213">
                  <c:v>48</c:v>
                </c:pt>
                <c:pt idx="214">
                  <c:v>47</c:v>
                </c:pt>
                <c:pt idx="215">
                  <c:v>46</c:v>
                </c:pt>
                <c:pt idx="216">
                  <c:v>47</c:v>
                </c:pt>
                <c:pt idx="217">
                  <c:v>52</c:v>
                </c:pt>
                <c:pt idx="218">
                  <c:v>48</c:v>
                </c:pt>
                <c:pt idx="219">
                  <c:v>53</c:v>
                </c:pt>
                <c:pt idx="220">
                  <c:v>47</c:v>
                </c:pt>
                <c:pt idx="221">
                  <c:v>47</c:v>
                </c:pt>
                <c:pt idx="222">
                  <c:v>43</c:v>
                </c:pt>
                <c:pt idx="223">
                  <c:v>42</c:v>
                </c:pt>
                <c:pt idx="224">
                  <c:v>41</c:v>
                </c:pt>
                <c:pt idx="225">
                  <c:v>45</c:v>
                </c:pt>
                <c:pt idx="226">
                  <c:v>47</c:v>
                </c:pt>
                <c:pt idx="227">
                  <c:v>43</c:v>
                </c:pt>
                <c:pt idx="228">
                  <c:v>45</c:v>
                </c:pt>
                <c:pt idx="230">
                  <c:v>48</c:v>
                </c:pt>
                <c:pt idx="231">
                  <c:v>49</c:v>
                </c:pt>
                <c:pt idx="232">
                  <c:v>46</c:v>
                </c:pt>
                <c:pt idx="233">
                  <c:v>47</c:v>
                </c:pt>
                <c:pt idx="234">
                  <c:v>49</c:v>
                </c:pt>
                <c:pt idx="235">
                  <c:v>47</c:v>
                </c:pt>
                <c:pt idx="236">
                  <c:v>42</c:v>
                </c:pt>
                <c:pt idx="237">
                  <c:v>42</c:v>
                </c:pt>
                <c:pt idx="238">
                  <c:v>46</c:v>
                </c:pt>
                <c:pt idx="239">
                  <c:v>47</c:v>
                </c:pt>
                <c:pt idx="240">
                  <c:v>46</c:v>
                </c:pt>
                <c:pt idx="241">
                  <c:v>51</c:v>
                </c:pt>
                <c:pt idx="242">
                  <c:v>49</c:v>
                </c:pt>
                <c:pt idx="243">
                  <c:v>48</c:v>
                </c:pt>
                <c:pt idx="244">
                  <c:v>44</c:v>
                </c:pt>
                <c:pt idx="245">
                  <c:v>50</c:v>
                </c:pt>
                <c:pt idx="246">
                  <c:v>46</c:v>
                </c:pt>
                <c:pt idx="247">
                  <c:v>48</c:v>
                </c:pt>
                <c:pt idx="248">
                  <c:v>47</c:v>
                </c:pt>
                <c:pt idx="249">
                  <c:v>40</c:v>
                </c:pt>
                <c:pt idx="250">
                  <c:v>40</c:v>
                </c:pt>
                <c:pt idx="251">
                  <c:v>50</c:v>
                </c:pt>
                <c:pt idx="252">
                  <c:v>48</c:v>
                </c:pt>
                <c:pt idx="253">
                  <c:v>46</c:v>
                </c:pt>
                <c:pt idx="254">
                  <c:v>48</c:v>
                </c:pt>
                <c:pt idx="255">
                  <c:v>51</c:v>
                </c:pt>
                <c:pt idx="256">
                  <c:v>47</c:v>
                </c:pt>
                <c:pt idx="257">
                  <c:v>49</c:v>
                </c:pt>
                <c:pt idx="258">
                  <c:v>46</c:v>
                </c:pt>
                <c:pt idx="259">
                  <c:v>44</c:v>
                </c:pt>
                <c:pt idx="260">
                  <c:v>46</c:v>
                </c:pt>
                <c:pt idx="261">
                  <c:v>45</c:v>
                </c:pt>
                <c:pt idx="262">
                  <c:v>45</c:v>
                </c:pt>
                <c:pt idx="263">
                  <c:v>46</c:v>
                </c:pt>
                <c:pt idx="264">
                  <c:v>48</c:v>
                </c:pt>
                <c:pt idx="265">
                  <c:v>48</c:v>
                </c:pt>
                <c:pt idx="266">
                  <c:v>49</c:v>
                </c:pt>
                <c:pt idx="267">
                  <c:v>48</c:v>
                </c:pt>
                <c:pt idx="268">
                  <c:v>48</c:v>
                </c:pt>
                <c:pt idx="269">
                  <c:v>47</c:v>
                </c:pt>
                <c:pt idx="271">
                  <c:v>41</c:v>
                </c:pt>
                <c:pt idx="272">
                  <c:v>43</c:v>
                </c:pt>
                <c:pt idx="273">
                  <c:v>42</c:v>
                </c:pt>
                <c:pt idx="274">
                  <c:v>41</c:v>
                </c:pt>
                <c:pt idx="275">
                  <c:v>48</c:v>
                </c:pt>
                <c:pt idx="276">
                  <c:v>45</c:v>
                </c:pt>
                <c:pt idx="277">
                  <c:v>46</c:v>
                </c:pt>
                <c:pt idx="278">
                  <c:v>48</c:v>
                </c:pt>
                <c:pt idx="279">
                  <c:v>46</c:v>
                </c:pt>
                <c:pt idx="280">
                  <c:v>48</c:v>
                </c:pt>
                <c:pt idx="281">
                  <c:v>48</c:v>
                </c:pt>
                <c:pt idx="282">
                  <c:v>46</c:v>
                </c:pt>
                <c:pt idx="283">
                  <c:v>45</c:v>
                </c:pt>
                <c:pt idx="284">
                  <c:v>44</c:v>
                </c:pt>
                <c:pt idx="286">
                  <c:v>45</c:v>
                </c:pt>
                <c:pt idx="287">
                  <c:v>47</c:v>
                </c:pt>
                <c:pt idx="288">
                  <c:v>46</c:v>
                </c:pt>
                <c:pt idx="289">
                  <c:v>50</c:v>
                </c:pt>
                <c:pt idx="290">
                  <c:v>47</c:v>
                </c:pt>
                <c:pt idx="291">
                  <c:v>48</c:v>
                </c:pt>
                <c:pt idx="292">
                  <c:v>45</c:v>
                </c:pt>
                <c:pt idx="293">
                  <c:v>45</c:v>
                </c:pt>
                <c:pt idx="294">
                  <c:v>45</c:v>
                </c:pt>
                <c:pt idx="295">
                  <c:v>46</c:v>
                </c:pt>
                <c:pt idx="296">
                  <c:v>42</c:v>
                </c:pt>
                <c:pt idx="297">
                  <c:v>44</c:v>
                </c:pt>
                <c:pt idx="298">
                  <c:v>43</c:v>
                </c:pt>
                <c:pt idx="299">
                  <c:v>44</c:v>
                </c:pt>
                <c:pt idx="300">
                  <c:v>47</c:v>
                </c:pt>
                <c:pt idx="301">
                  <c:v>45</c:v>
                </c:pt>
                <c:pt idx="302">
                  <c:v>39</c:v>
                </c:pt>
                <c:pt idx="303">
                  <c:v>40</c:v>
                </c:pt>
                <c:pt idx="304">
                  <c:v>39</c:v>
                </c:pt>
                <c:pt idx="305">
                  <c:v>37</c:v>
                </c:pt>
                <c:pt idx="306">
                  <c:v>36</c:v>
                </c:pt>
                <c:pt idx="307">
                  <c:v>38</c:v>
                </c:pt>
                <c:pt idx="308">
                  <c:v>41</c:v>
                </c:pt>
                <c:pt idx="309">
                  <c:v>39</c:v>
                </c:pt>
                <c:pt idx="310">
                  <c:v>37</c:v>
                </c:pt>
                <c:pt idx="311">
                  <c:v>38</c:v>
                </c:pt>
                <c:pt idx="312">
                  <c:v>49</c:v>
                </c:pt>
                <c:pt idx="313">
                  <c:v>45</c:v>
                </c:pt>
                <c:pt idx="314">
                  <c:v>41</c:v>
                </c:pt>
                <c:pt idx="315">
                  <c:v>39</c:v>
                </c:pt>
                <c:pt idx="316">
                  <c:v>48</c:v>
                </c:pt>
                <c:pt idx="317">
                  <c:v>38</c:v>
                </c:pt>
                <c:pt idx="318">
                  <c:v>35</c:v>
                </c:pt>
                <c:pt idx="319">
                  <c:v>40</c:v>
                </c:pt>
                <c:pt idx="320">
                  <c:v>39</c:v>
                </c:pt>
                <c:pt idx="321">
                  <c:v>41</c:v>
                </c:pt>
                <c:pt idx="322">
                  <c:v>39</c:v>
                </c:pt>
                <c:pt idx="323">
                  <c:v>38</c:v>
                </c:pt>
                <c:pt idx="324">
                  <c:v>41</c:v>
                </c:pt>
                <c:pt idx="325">
                  <c:v>49</c:v>
                </c:pt>
                <c:pt idx="326">
                  <c:v>41</c:v>
                </c:pt>
                <c:pt idx="327">
                  <c:v>37</c:v>
                </c:pt>
                <c:pt idx="328">
                  <c:v>40</c:v>
                </c:pt>
                <c:pt idx="329">
                  <c:v>39</c:v>
                </c:pt>
                <c:pt idx="330">
                  <c:v>37</c:v>
                </c:pt>
                <c:pt idx="331">
                  <c:v>37</c:v>
                </c:pt>
                <c:pt idx="332">
                  <c:v>40</c:v>
                </c:pt>
                <c:pt idx="333">
                  <c:v>47</c:v>
                </c:pt>
                <c:pt idx="334">
                  <c:v>41</c:v>
                </c:pt>
                <c:pt idx="335">
                  <c:v>40</c:v>
                </c:pt>
                <c:pt idx="337">
                  <c:v>44</c:v>
                </c:pt>
                <c:pt idx="338">
                  <c:v>42</c:v>
                </c:pt>
                <c:pt idx="339">
                  <c:v>42</c:v>
                </c:pt>
                <c:pt idx="340">
                  <c:v>39</c:v>
                </c:pt>
                <c:pt idx="341">
                  <c:v>39</c:v>
                </c:pt>
                <c:pt idx="342">
                  <c:v>38</c:v>
                </c:pt>
                <c:pt idx="343">
                  <c:v>37</c:v>
                </c:pt>
                <c:pt idx="344">
                  <c:v>47</c:v>
                </c:pt>
                <c:pt idx="345">
                  <c:v>43</c:v>
                </c:pt>
                <c:pt idx="346">
                  <c:v>41</c:v>
                </c:pt>
                <c:pt idx="347">
                  <c:v>48</c:v>
                </c:pt>
                <c:pt idx="348">
                  <c:v>43</c:v>
                </c:pt>
                <c:pt idx="349">
                  <c:v>47</c:v>
                </c:pt>
                <c:pt idx="350">
                  <c:v>41</c:v>
                </c:pt>
                <c:pt idx="351">
                  <c:v>43</c:v>
                </c:pt>
                <c:pt idx="352">
                  <c:v>39</c:v>
                </c:pt>
                <c:pt idx="353">
                  <c:v>39</c:v>
                </c:pt>
                <c:pt idx="354">
                  <c:v>46</c:v>
                </c:pt>
                <c:pt idx="355">
                  <c:v>37</c:v>
                </c:pt>
                <c:pt idx="356">
                  <c:v>42</c:v>
                </c:pt>
                <c:pt idx="357">
                  <c:v>37</c:v>
                </c:pt>
                <c:pt idx="358">
                  <c:v>39</c:v>
                </c:pt>
                <c:pt idx="359">
                  <c:v>40</c:v>
                </c:pt>
                <c:pt idx="360">
                  <c:v>40</c:v>
                </c:pt>
                <c:pt idx="361">
                  <c:v>49</c:v>
                </c:pt>
                <c:pt idx="362">
                  <c:v>43</c:v>
                </c:pt>
                <c:pt idx="363">
                  <c:v>46</c:v>
                </c:pt>
                <c:pt idx="364">
                  <c:v>44</c:v>
                </c:pt>
                <c:pt idx="365">
                  <c:v>39</c:v>
                </c:pt>
                <c:pt idx="366">
                  <c:v>41</c:v>
                </c:pt>
                <c:pt idx="367">
                  <c:v>38</c:v>
                </c:pt>
                <c:pt idx="368">
                  <c:v>39</c:v>
                </c:pt>
                <c:pt idx="369">
                  <c:v>37</c:v>
                </c:pt>
                <c:pt idx="370">
                  <c:v>36</c:v>
                </c:pt>
                <c:pt idx="371">
                  <c:v>42</c:v>
                </c:pt>
                <c:pt idx="372">
                  <c:v>40</c:v>
                </c:pt>
                <c:pt idx="373">
                  <c:v>45</c:v>
                </c:pt>
                <c:pt idx="374">
                  <c:v>49</c:v>
                </c:pt>
                <c:pt idx="375">
                  <c:v>52</c:v>
                </c:pt>
                <c:pt idx="376">
                  <c:v>51</c:v>
                </c:pt>
                <c:pt idx="377">
                  <c:v>49</c:v>
                </c:pt>
                <c:pt idx="378">
                  <c:v>44</c:v>
                </c:pt>
                <c:pt idx="379">
                  <c:v>46</c:v>
                </c:pt>
                <c:pt idx="380">
                  <c:v>43</c:v>
                </c:pt>
                <c:pt idx="381">
                  <c:v>47</c:v>
                </c:pt>
                <c:pt idx="382">
                  <c:v>41</c:v>
                </c:pt>
                <c:pt idx="383">
                  <c:v>47</c:v>
                </c:pt>
                <c:pt idx="384">
                  <c:v>47</c:v>
                </c:pt>
                <c:pt idx="385">
                  <c:v>45</c:v>
                </c:pt>
                <c:pt idx="386">
                  <c:v>47</c:v>
                </c:pt>
                <c:pt idx="387">
                  <c:v>48</c:v>
                </c:pt>
                <c:pt idx="388">
                  <c:v>48</c:v>
                </c:pt>
                <c:pt idx="389">
                  <c:v>50</c:v>
                </c:pt>
                <c:pt idx="390">
                  <c:v>46</c:v>
                </c:pt>
                <c:pt idx="391">
                  <c:v>42</c:v>
                </c:pt>
                <c:pt idx="392">
                  <c:v>43</c:v>
                </c:pt>
                <c:pt idx="393">
                  <c:v>44</c:v>
                </c:pt>
                <c:pt idx="394">
                  <c:v>46</c:v>
                </c:pt>
                <c:pt idx="395">
                  <c:v>46</c:v>
                </c:pt>
                <c:pt idx="396">
                  <c:v>45</c:v>
                </c:pt>
                <c:pt idx="397">
                  <c:v>51</c:v>
                </c:pt>
                <c:pt idx="398">
                  <c:v>47</c:v>
                </c:pt>
                <c:pt idx="399">
                  <c:v>49</c:v>
                </c:pt>
                <c:pt idx="400">
                  <c:v>49</c:v>
                </c:pt>
                <c:pt idx="401">
                  <c:v>45</c:v>
                </c:pt>
                <c:pt idx="402">
                  <c:v>44</c:v>
                </c:pt>
                <c:pt idx="403">
                  <c:v>46</c:v>
                </c:pt>
                <c:pt idx="404">
                  <c:v>45</c:v>
                </c:pt>
                <c:pt idx="405">
                  <c:v>46</c:v>
                </c:pt>
                <c:pt idx="406">
                  <c:v>42</c:v>
                </c:pt>
                <c:pt idx="407">
                  <c:v>47</c:v>
                </c:pt>
                <c:pt idx="408">
                  <c:v>46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B42-4FD6-8924-5A82300B6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3142272"/>
        <c:axId val="315614336"/>
      </c:scatterChart>
      <c:valAx>
        <c:axId val="313142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Greenseeker NDVI Red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614336"/>
        <c:crosses val="autoZero"/>
        <c:crossBetween val="midCat"/>
      </c:valAx>
      <c:valAx>
        <c:axId val="31561433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/>
                  <a:t>Wavelenght Values</a:t>
                </a: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1422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Event 38 Filter:</a:t>
            </a:r>
            <a:r>
              <a:rPr lang="en-US" baseline="0"/>
              <a:t> </a:t>
            </a:r>
            <a:r>
              <a:rPr lang="en-US"/>
              <a:t>NIR - Blue and Blue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4"/>
          <c:order val="0"/>
          <c:tx>
            <c:strRef>
              <c:f>Sheet1!$AA$4</c:f>
              <c:strCache>
                <c:ptCount val="1"/>
                <c:pt idx="0">
                  <c:v>NIR-Blue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0514"/>
                </a:solidFill>
                <a:prstDash val="solid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9.2054151125846112E-2"/>
                  <c:y val="0.3138571428571428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Sheet1!$AF$5:$AF$444</c:f>
              <c:numCache>
                <c:formatCode>General</c:formatCode>
                <c:ptCount val="440"/>
                <c:pt idx="0">
                  <c:v>0.77</c:v>
                </c:pt>
                <c:pt idx="1">
                  <c:v>0.74</c:v>
                </c:pt>
                <c:pt idx="2">
                  <c:v>0.77</c:v>
                </c:pt>
                <c:pt idx="3">
                  <c:v>0.79</c:v>
                </c:pt>
                <c:pt idx="4">
                  <c:v>0.78</c:v>
                </c:pt>
                <c:pt idx="5">
                  <c:v>0.78</c:v>
                </c:pt>
                <c:pt idx="6">
                  <c:v>0.79</c:v>
                </c:pt>
                <c:pt idx="7">
                  <c:v>0.79</c:v>
                </c:pt>
                <c:pt idx="8">
                  <c:v>0.8</c:v>
                </c:pt>
                <c:pt idx="9">
                  <c:v>0.8</c:v>
                </c:pt>
                <c:pt idx="10">
                  <c:v>0.79</c:v>
                </c:pt>
                <c:pt idx="11">
                  <c:v>0.79</c:v>
                </c:pt>
                <c:pt idx="12">
                  <c:v>0.74</c:v>
                </c:pt>
                <c:pt idx="13">
                  <c:v>0.72</c:v>
                </c:pt>
                <c:pt idx="14">
                  <c:v>0.74</c:v>
                </c:pt>
                <c:pt idx="15">
                  <c:v>0.76</c:v>
                </c:pt>
                <c:pt idx="16">
                  <c:v>0.75</c:v>
                </c:pt>
                <c:pt idx="17">
                  <c:v>0.42</c:v>
                </c:pt>
                <c:pt idx="18">
                  <c:v>0.68</c:v>
                </c:pt>
                <c:pt idx="19">
                  <c:v>0.79</c:v>
                </c:pt>
                <c:pt idx="20">
                  <c:v>0.5</c:v>
                </c:pt>
                <c:pt idx="21">
                  <c:v>0.72</c:v>
                </c:pt>
                <c:pt idx="22">
                  <c:v>0.42</c:v>
                </c:pt>
                <c:pt idx="23">
                  <c:v>0.79</c:v>
                </c:pt>
                <c:pt idx="24">
                  <c:v>0.73</c:v>
                </c:pt>
                <c:pt idx="25">
                  <c:v>0.75</c:v>
                </c:pt>
                <c:pt idx="26">
                  <c:v>0.78</c:v>
                </c:pt>
                <c:pt idx="27">
                  <c:v>0.75</c:v>
                </c:pt>
                <c:pt idx="28">
                  <c:v>0.75</c:v>
                </c:pt>
                <c:pt idx="29">
                  <c:v>0.71</c:v>
                </c:pt>
                <c:pt idx="30">
                  <c:v>0.76</c:v>
                </c:pt>
                <c:pt idx="31">
                  <c:v>0.71</c:v>
                </c:pt>
                <c:pt idx="32">
                  <c:v>0.73</c:v>
                </c:pt>
                <c:pt idx="33">
                  <c:v>0.79</c:v>
                </c:pt>
                <c:pt idx="34">
                  <c:v>0.77</c:v>
                </c:pt>
                <c:pt idx="35">
                  <c:v>0.74</c:v>
                </c:pt>
                <c:pt idx="36">
                  <c:v>0.78</c:v>
                </c:pt>
                <c:pt idx="37">
                  <c:v>0.74</c:v>
                </c:pt>
                <c:pt idx="38">
                  <c:v>0.75</c:v>
                </c:pt>
                <c:pt idx="39">
                  <c:v>0.71</c:v>
                </c:pt>
                <c:pt idx="40">
                  <c:v>0.76</c:v>
                </c:pt>
                <c:pt idx="41">
                  <c:v>0.74</c:v>
                </c:pt>
                <c:pt idx="42">
                  <c:v>0.77</c:v>
                </c:pt>
                <c:pt idx="43">
                  <c:v>0.77</c:v>
                </c:pt>
                <c:pt idx="44">
                  <c:v>0.77</c:v>
                </c:pt>
                <c:pt idx="45">
                  <c:v>0.78</c:v>
                </c:pt>
                <c:pt idx="46">
                  <c:v>0.77</c:v>
                </c:pt>
                <c:pt idx="47">
                  <c:v>0.73</c:v>
                </c:pt>
                <c:pt idx="48">
                  <c:v>0.77</c:v>
                </c:pt>
                <c:pt idx="49">
                  <c:v>0.56000000000000005</c:v>
                </c:pt>
                <c:pt idx="50">
                  <c:v>0.74</c:v>
                </c:pt>
                <c:pt idx="51">
                  <c:v>0.77</c:v>
                </c:pt>
                <c:pt idx="52">
                  <c:v>0.75</c:v>
                </c:pt>
                <c:pt idx="53">
                  <c:v>0.74</c:v>
                </c:pt>
                <c:pt idx="54">
                  <c:v>0.76</c:v>
                </c:pt>
                <c:pt idx="55">
                  <c:v>0.59</c:v>
                </c:pt>
                <c:pt idx="56">
                  <c:v>0.78</c:v>
                </c:pt>
                <c:pt idx="57">
                  <c:v>0.73</c:v>
                </c:pt>
                <c:pt idx="58">
                  <c:v>0.79</c:v>
                </c:pt>
                <c:pt idx="59">
                  <c:v>0.78</c:v>
                </c:pt>
                <c:pt idx="60">
                  <c:v>0.71</c:v>
                </c:pt>
                <c:pt idx="61">
                  <c:v>0.44</c:v>
                </c:pt>
                <c:pt idx="62">
                  <c:v>0.71</c:v>
                </c:pt>
                <c:pt idx="63">
                  <c:v>0.76</c:v>
                </c:pt>
                <c:pt idx="64">
                  <c:v>0.69</c:v>
                </c:pt>
                <c:pt idx="65">
                  <c:v>0.73</c:v>
                </c:pt>
                <c:pt idx="66">
                  <c:v>0.75</c:v>
                </c:pt>
                <c:pt idx="67">
                  <c:v>0.74</c:v>
                </c:pt>
                <c:pt idx="68">
                  <c:v>0.72</c:v>
                </c:pt>
                <c:pt idx="69">
                  <c:v>0.78</c:v>
                </c:pt>
                <c:pt idx="70">
                  <c:v>0.7</c:v>
                </c:pt>
                <c:pt idx="71">
                  <c:v>0.78</c:v>
                </c:pt>
                <c:pt idx="72">
                  <c:v>0.75</c:v>
                </c:pt>
                <c:pt idx="73">
                  <c:v>0.77</c:v>
                </c:pt>
                <c:pt idx="74">
                  <c:v>0.75</c:v>
                </c:pt>
                <c:pt idx="75">
                  <c:v>0.74</c:v>
                </c:pt>
                <c:pt idx="76">
                  <c:v>0.78</c:v>
                </c:pt>
                <c:pt idx="77">
                  <c:v>0.66</c:v>
                </c:pt>
                <c:pt idx="78">
                  <c:v>0.77</c:v>
                </c:pt>
                <c:pt idx="79">
                  <c:v>0.8</c:v>
                </c:pt>
                <c:pt idx="80">
                  <c:v>0.75</c:v>
                </c:pt>
                <c:pt idx="81">
                  <c:v>0.75</c:v>
                </c:pt>
                <c:pt idx="82">
                  <c:v>0.77</c:v>
                </c:pt>
                <c:pt idx="83">
                  <c:v>0.76</c:v>
                </c:pt>
                <c:pt idx="84">
                  <c:v>0.76</c:v>
                </c:pt>
                <c:pt idx="85">
                  <c:v>0.78</c:v>
                </c:pt>
                <c:pt idx="86">
                  <c:v>0.77</c:v>
                </c:pt>
                <c:pt idx="87">
                  <c:v>0.81</c:v>
                </c:pt>
                <c:pt idx="88">
                  <c:v>0.75</c:v>
                </c:pt>
                <c:pt idx="89">
                  <c:v>0.76</c:v>
                </c:pt>
                <c:pt idx="90">
                  <c:v>0.77</c:v>
                </c:pt>
                <c:pt idx="91">
                  <c:v>0.75</c:v>
                </c:pt>
                <c:pt idx="92">
                  <c:v>0.75</c:v>
                </c:pt>
                <c:pt idx="93">
                  <c:v>0.79</c:v>
                </c:pt>
                <c:pt idx="94">
                  <c:v>0.66</c:v>
                </c:pt>
                <c:pt idx="95">
                  <c:v>0.81</c:v>
                </c:pt>
                <c:pt idx="96">
                  <c:v>0.75</c:v>
                </c:pt>
                <c:pt idx="97">
                  <c:v>0.78</c:v>
                </c:pt>
                <c:pt idx="98">
                  <c:v>0.8</c:v>
                </c:pt>
                <c:pt idx="99">
                  <c:v>0.81</c:v>
                </c:pt>
                <c:pt idx="100">
                  <c:v>0.81</c:v>
                </c:pt>
                <c:pt idx="101">
                  <c:v>0.81</c:v>
                </c:pt>
                <c:pt idx="102">
                  <c:v>0.81</c:v>
                </c:pt>
                <c:pt idx="103">
                  <c:v>0.8</c:v>
                </c:pt>
                <c:pt idx="104">
                  <c:v>0.79</c:v>
                </c:pt>
                <c:pt idx="105">
                  <c:v>0.8</c:v>
                </c:pt>
                <c:pt idx="106">
                  <c:v>0.81</c:v>
                </c:pt>
                <c:pt idx="107">
                  <c:v>0.81</c:v>
                </c:pt>
                <c:pt idx="108">
                  <c:v>0.76</c:v>
                </c:pt>
                <c:pt idx="109">
                  <c:v>0.78</c:v>
                </c:pt>
                <c:pt idx="110">
                  <c:v>0.78</c:v>
                </c:pt>
                <c:pt idx="111">
                  <c:v>0.81</c:v>
                </c:pt>
                <c:pt idx="112">
                  <c:v>0.8</c:v>
                </c:pt>
                <c:pt idx="113">
                  <c:v>0.79</c:v>
                </c:pt>
                <c:pt idx="114">
                  <c:v>0.79</c:v>
                </c:pt>
                <c:pt idx="115">
                  <c:v>0.79</c:v>
                </c:pt>
                <c:pt idx="116">
                  <c:v>0.77</c:v>
                </c:pt>
                <c:pt idx="117">
                  <c:v>0.8</c:v>
                </c:pt>
                <c:pt idx="118">
                  <c:v>0.78</c:v>
                </c:pt>
                <c:pt idx="119">
                  <c:v>0.79</c:v>
                </c:pt>
                <c:pt idx="120">
                  <c:v>0.78</c:v>
                </c:pt>
                <c:pt idx="121">
                  <c:v>0.76</c:v>
                </c:pt>
                <c:pt idx="122">
                  <c:v>0.79</c:v>
                </c:pt>
                <c:pt idx="123">
                  <c:v>0.79</c:v>
                </c:pt>
                <c:pt idx="124">
                  <c:v>0.81</c:v>
                </c:pt>
                <c:pt idx="125">
                  <c:v>0.8</c:v>
                </c:pt>
                <c:pt idx="126">
                  <c:v>0.8</c:v>
                </c:pt>
                <c:pt idx="127">
                  <c:v>0.8</c:v>
                </c:pt>
                <c:pt idx="128">
                  <c:v>0.79</c:v>
                </c:pt>
                <c:pt idx="129">
                  <c:v>0.8</c:v>
                </c:pt>
                <c:pt idx="130">
                  <c:v>0.8</c:v>
                </c:pt>
                <c:pt idx="131">
                  <c:v>0.79</c:v>
                </c:pt>
                <c:pt idx="132">
                  <c:v>0.77</c:v>
                </c:pt>
                <c:pt idx="133">
                  <c:v>0.28000000000000003</c:v>
                </c:pt>
                <c:pt idx="134">
                  <c:v>0.3</c:v>
                </c:pt>
                <c:pt idx="135">
                  <c:v>0.36</c:v>
                </c:pt>
                <c:pt idx="136">
                  <c:v>0.39</c:v>
                </c:pt>
                <c:pt idx="137">
                  <c:v>0.32</c:v>
                </c:pt>
                <c:pt idx="138">
                  <c:v>0.31</c:v>
                </c:pt>
                <c:pt idx="139">
                  <c:v>0.28999999999999998</c:v>
                </c:pt>
                <c:pt idx="140">
                  <c:v>0.24</c:v>
                </c:pt>
                <c:pt idx="141">
                  <c:v>0.2</c:v>
                </c:pt>
                <c:pt idx="142">
                  <c:v>0.24</c:v>
                </c:pt>
                <c:pt idx="143">
                  <c:v>0.23</c:v>
                </c:pt>
                <c:pt idx="144">
                  <c:v>0.37</c:v>
                </c:pt>
                <c:pt idx="145">
                  <c:v>0.41</c:v>
                </c:pt>
                <c:pt idx="146">
                  <c:v>0.55000000000000004</c:v>
                </c:pt>
                <c:pt idx="147">
                  <c:v>0.39</c:v>
                </c:pt>
                <c:pt idx="148">
                  <c:v>0.57999999999999996</c:v>
                </c:pt>
                <c:pt idx="149">
                  <c:v>0.36</c:v>
                </c:pt>
                <c:pt idx="150">
                  <c:v>0.45</c:v>
                </c:pt>
                <c:pt idx="151">
                  <c:v>0.61</c:v>
                </c:pt>
                <c:pt idx="152">
                  <c:v>0.56000000000000005</c:v>
                </c:pt>
                <c:pt idx="153">
                  <c:v>0.63</c:v>
                </c:pt>
                <c:pt idx="154">
                  <c:v>0.39</c:v>
                </c:pt>
                <c:pt idx="155">
                  <c:v>0.67</c:v>
                </c:pt>
                <c:pt idx="156">
                  <c:v>0.59</c:v>
                </c:pt>
                <c:pt idx="157">
                  <c:v>0.32</c:v>
                </c:pt>
                <c:pt idx="158">
                  <c:v>0.56000000000000005</c:v>
                </c:pt>
                <c:pt idx="159">
                  <c:v>0.46</c:v>
                </c:pt>
                <c:pt idx="160">
                  <c:v>0.56999999999999995</c:v>
                </c:pt>
                <c:pt idx="161">
                  <c:v>0.35</c:v>
                </c:pt>
                <c:pt idx="162">
                  <c:v>0.6</c:v>
                </c:pt>
                <c:pt idx="163">
                  <c:v>0.42</c:v>
                </c:pt>
                <c:pt idx="164">
                  <c:v>0.38</c:v>
                </c:pt>
                <c:pt idx="165">
                  <c:v>0.56000000000000005</c:v>
                </c:pt>
                <c:pt idx="166">
                  <c:v>0.3</c:v>
                </c:pt>
                <c:pt idx="167">
                  <c:v>0.63</c:v>
                </c:pt>
                <c:pt idx="168">
                  <c:v>0.51</c:v>
                </c:pt>
                <c:pt idx="169">
                  <c:v>0.34</c:v>
                </c:pt>
                <c:pt idx="170">
                  <c:v>0.39</c:v>
                </c:pt>
                <c:pt idx="171">
                  <c:v>0.46</c:v>
                </c:pt>
                <c:pt idx="172">
                  <c:v>0.46</c:v>
                </c:pt>
                <c:pt idx="173">
                  <c:v>0.43</c:v>
                </c:pt>
                <c:pt idx="174">
                  <c:v>0.43</c:v>
                </c:pt>
                <c:pt idx="175">
                  <c:v>0.39</c:v>
                </c:pt>
                <c:pt idx="176">
                  <c:v>0.46</c:v>
                </c:pt>
                <c:pt idx="177">
                  <c:v>0.38</c:v>
                </c:pt>
                <c:pt idx="178">
                  <c:v>0.39</c:v>
                </c:pt>
                <c:pt idx="179">
                  <c:v>0.42</c:v>
                </c:pt>
                <c:pt idx="180">
                  <c:v>0.44</c:v>
                </c:pt>
                <c:pt idx="181">
                  <c:v>0.78</c:v>
                </c:pt>
                <c:pt idx="182">
                  <c:v>0.76</c:v>
                </c:pt>
                <c:pt idx="183">
                  <c:v>0.78</c:v>
                </c:pt>
                <c:pt idx="184">
                  <c:v>0.77</c:v>
                </c:pt>
                <c:pt idx="185">
                  <c:v>0.8</c:v>
                </c:pt>
                <c:pt idx="186">
                  <c:v>0.78</c:v>
                </c:pt>
                <c:pt idx="187">
                  <c:v>0.79</c:v>
                </c:pt>
                <c:pt idx="188">
                  <c:v>0.79</c:v>
                </c:pt>
                <c:pt idx="189">
                  <c:v>0.77</c:v>
                </c:pt>
                <c:pt idx="190">
                  <c:v>0.78</c:v>
                </c:pt>
                <c:pt idx="191">
                  <c:v>0.79</c:v>
                </c:pt>
                <c:pt idx="192">
                  <c:v>0.79</c:v>
                </c:pt>
                <c:pt idx="193">
                  <c:v>0.71</c:v>
                </c:pt>
                <c:pt idx="194">
                  <c:v>0.78</c:v>
                </c:pt>
                <c:pt idx="195">
                  <c:v>0.46</c:v>
                </c:pt>
                <c:pt idx="196">
                  <c:v>0.74</c:v>
                </c:pt>
                <c:pt idx="197">
                  <c:v>0.7</c:v>
                </c:pt>
                <c:pt idx="198">
                  <c:v>0.47</c:v>
                </c:pt>
                <c:pt idx="199">
                  <c:v>0.78</c:v>
                </c:pt>
                <c:pt idx="200">
                  <c:v>0.78</c:v>
                </c:pt>
                <c:pt idx="201">
                  <c:v>0.41</c:v>
                </c:pt>
                <c:pt idx="202">
                  <c:v>0.74</c:v>
                </c:pt>
                <c:pt idx="203">
                  <c:v>0.77</c:v>
                </c:pt>
                <c:pt idx="204">
                  <c:v>0.46</c:v>
                </c:pt>
                <c:pt idx="205">
                  <c:v>0.67</c:v>
                </c:pt>
                <c:pt idx="206">
                  <c:v>0.76</c:v>
                </c:pt>
                <c:pt idx="207">
                  <c:v>0.41</c:v>
                </c:pt>
                <c:pt idx="208">
                  <c:v>0.81</c:v>
                </c:pt>
                <c:pt idx="209">
                  <c:v>0.8</c:v>
                </c:pt>
                <c:pt idx="210">
                  <c:v>0.47</c:v>
                </c:pt>
                <c:pt idx="211">
                  <c:v>0.45</c:v>
                </c:pt>
                <c:pt idx="212">
                  <c:v>0.79</c:v>
                </c:pt>
                <c:pt idx="213">
                  <c:v>0.42</c:v>
                </c:pt>
                <c:pt idx="214">
                  <c:v>0.41</c:v>
                </c:pt>
                <c:pt idx="215">
                  <c:v>0.78</c:v>
                </c:pt>
                <c:pt idx="216">
                  <c:v>0.39</c:v>
                </c:pt>
                <c:pt idx="217">
                  <c:v>0.53</c:v>
                </c:pt>
                <c:pt idx="218">
                  <c:v>0.72</c:v>
                </c:pt>
                <c:pt idx="219">
                  <c:v>0.8</c:v>
                </c:pt>
                <c:pt idx="220">
                  <c:v>0.8</c:v>
                </c:pt>
                <c:pt idx="221">
                  <c:v>0.79</c:v>
                </c:pt>
                <c:pt idx="222">
                  <c:v>0.75</c:v>
                </c:pt>
                <c:pt idx="223">
                  <c:v>0.62</c:v>
                </c:pt>
                <c:pt idx="224">
                  <c:v>0.69</c:v>
                </c:pt>
                <c:pt idx="225">
                  <c:v>0.79</c:v>
                </c:pt>
                <c:pt idx="226">
                  <c:v>0.81</c:v>
                </c:pt>
                <c:pt idx="227">
                  <c:v>0.7</c:v>
                </c:pt>
                <c:pt idx="228">
                  <c:v>0.63</c:v>
                </c:pt>
                <c:pt idx="229">
                  <c:v>0.64</c:v>
                </c:pt>
                <c:pt idx="230">
                  <c:v>0.8</c:v>
                </c:pt>
                <c:pt idx="231">
                  <c:v>0.8</c:v>
                </c:pt>
                <c:pt idx="232">
                  <c:v>0.77</c:v>
                </c:pt>
                <c:pt idx="233">
                  <c:v>0.72</c:v>
                </c:pt>
                <c:pt idx="234">
                  <c:v>0.79</c:v>
                </c:pt>
                <c:pt idx="235">
                  <c:v>0.81</c:v>
                </c:pt>
                <c:pt idx="236">
                  <c:v>0.73</c:v>
                </c:pt>
                <c:pt idx="237">
                  <c:v>0.73</c:v>
                </c:pt>
                <c:pt idx="238">
                  <c:v>0.81</c:v>
                </c:pt>
                <c:pt idx="239">
                  <c:v>0.79</c:v>
                </c:pt>
                <c:pt idx="240">
                  <c:v>0.69</c:v>
                </c:pt>
                <c:pt idx="241">
                  <c:v>0.4</c:v>
                </c:pt>
                <c:pt idx="242">
                  <c:v>0.75</c:v>
                </c:pt>
                <c:pt idx="243">
                  <c:v>0.71</c:v>
                </c:pt>
                <c:pt idx="244">
                  <c:v>0.7</c:v>
                </c:pt>
                <c:pt idx="245">
                  <c:v>0.38</c:v>
                </c:pt>
                <c:pt idx="246">
                  <c:v>0.79</c:v>
                </c:pt>
                <c:pt idx="247">
                  <c:v>0.81</c:v>
                </c:pt>
                <c:pt idx="248">
                  <c:v>0.81</c:v>
                </c:pt>
                <c:pt idx="249">
                  <c:v>0.74</c:v>
                </c:pt>
                <c:pt idx="250">
                  <c:v>0.7</c:v>
                </c:pt>
                <c:pt idx="251">
                  <c:v>0.8</c:v>
                </c:pt>
                <c:pt idx="252">
                  <c:v>0.78</c:v>
                </c:pt>
                <c:pt idx="253">
                  <c:v>0.48</c:v>
                </c:pt>
                <c:pt idx="254">
                  <c:v>0.41</c:v>
                </c:pt>
                <c:pt idx="255">
                  <c:v>0.36</c:v>
                </c:pt>
                <c:pt idx="256">
                  <c:v>0.43</c:v>
                </c:pt>
                <c:pt idx="257">
                  <c:v>0.4</c:v>
                </c:pt>
                <c:pt idx="258">
                  <c:v>0.52</c:v>
                </c:pt>
                <c:pt idx="259">
                  <c:v>0.8</c:v>
                </c:pt>
                <c:pt idx="260">
                  <c:v>0.45</c:v>
                </c:pt>
                <c:pt idx="261">
                  <c:v>0.46</c:v>
                </c:pt>
                <c:pt idx="262">
                  <c:v>0.45</c:v>
                </c:pt>
                <c:pt idx="263">
                  <c:v>0.51</c:v>
                </c:pt>
                <c:pt idx="264">
                  <c:v>0.53</c:v>
                </c:pt>
                <c:pt idx="265">
                  <c:v>0.32</c:v>
                </c:pt>
                <c:pt idx="266">
                  <c:v>0.52</c:v>
                </c:pt>
                <c:pt idx="267">
                  <c:v>0.52</c:v>
                </c:pt>
                <c:pt idx="268">
                  <c:v>0.56999999999999995</c:v>
                </c:pt>
                <c:pt idx="269">
                  <c:v>0.61</c:v>
                </c:pt>
                <c:pt idx="270">
                  <c:v>0.55000000000000004</c:v>
                </c:pt>
                <c:pt idx="271">
                  <c:v>0.5</c:v>
                </c:pt>
                <c:pt idx="272">
                  <c:v>0.59</c:v>
                </c:pt>
                <c:pt idx="273">
                  <c:v>0.51</c:v>
                </c:pt>
                <c:pt idx="274">
                  <c:v>0.81</c:v>
                </c:pt>
                <c:pt idx="275">
                  <c:v>0.46</c:v>
                </c:pt>
                <c:pt idx="276">
                  <c:v>0.51</c:v>
                </c:pt>
                <c:pt idx="277">
                  <c:v>0.74</c:v>
                </c:pt>
                <c:pt idx="278">
                  <c:v>0.38</c:v>
                </c:pt>
                <c:pt idx="279">
                  <c:v>0.46</c:v>
                </c:pt>
                <c:pt idx="280">
                  <c:v>0.51</c:v>
                </c:pt>
                <c:pt idx="281">
                  <c:v>0.56000000000000005</c:v>
                </c:pt>
                <c:pt idx="282">
                  <c:v>0.46</c:v>
                </c:pt>
                <c:pt idx="283">
                  <c:v>0.5</c:v>
                </c:pt>
                <c:pt idx="284">
                  <c:v>0.53</c:v>
                </c:pt>
                <c:pt idx="285">
                  <c:v>0.47</c:v>
                </c:pt>
                <c:pt idx="286">
                  <c:v>0.44</c:v>
                </c:pt>
                <c:pt idx="287">
                  <c:v>0.49</c:v>
                </c:pt>
                <c:pt idx="288">
                  <c:v>0.57999999999999996</c:v>
                </c:pt>
                <c:pt idx="289">
                  <c:v>0.32</c:v>
                </c:pt>
                <c:pt idx="290">
                  <c:v>0.45</c:v>
                </c:pt>
                <c:pt idx="291">
                  <c:v>0.41</c:v>
                </c:pt>
                <c:pt idx="292">
                  <c:v>0.52</c:v>
                </c:pt>
                <c:pt idx="293">
                  <c:v>0.6</c:v>
                </c:pt>
                <c:pt idx="294">
                  <c:v>0.79</c:v>
                </c:pt>
                <c:pt idx="295">
                  <c:v>0.55000000000000004</c:v>
                </c:pt>
                <c:pt idx="296">
                  <c:v>0.62</c:v>
                </c:pt>
                <c:pt idx="297">
                  <c:v>0.52</c:v>
                </c:pt>
                <c:pt idx="298">
                  <c:v>0.51</c:v>
                </c:pt>
                <c:pt idx="299">
                  <c:v>0.52</c:v>
                </c:pt>
                <c:pt idx="300">
                  <c:v>0.55000000000000004</c:v>
                </c:pt>
                <c:pt idx="301">
                  <c:v>0.62</c:v>
                </c:pt>
                <c:pt idx="302">
                  <c:v>0.64</c:v>
                </c:pt>
                <c:pt idx="303">
                  <c:v>0.73</c:v>
                </c:pt>
                <c:pt idx="304">
                  <c:v>0.74</c:v>
                </c:pt>
                <c:pt idx="305">
                  <c:v>0.75</c:v>
                </c:pt>
                <c:pt idx="306">
                  <c:v>0.68</c:v>
                </c:pt>
                <c:pt idx="307">
                  <c:v>0.71</c:v>
                </c:pt>
                <c:pt idx="308">
                  <c:v>0.69</c:v>
                </c:pt>
                <c:pt idx="309">
                  <c:v>0.72</c:v>
                </c:pt>
                <c:pt idx="310">
                  <c:v>0.72</c:v>
                </c:pt>
                <c:pt idx="311">
                  <c:v>0.75</c:v>
                </c:pt>
                <c:pt idx="312">
                  <c:v>0.4</c:v>
                </c:pt>
                <c:pt idx="313">
                  <c:v>0.42</c:v>
                </c:pt>
                <c:pt idx="314">
                  <c:v>0.7</c:v>
                </c:pt>
                <c:pt idx="315">
                  <c:v>0.76</c:v>
                </c:pt>
                <c:pt idx="316">
                  <c:v>0.43</c:v>
                </c:pt>
                <c:pt idx="317">
                  <c:v>0.75</c:v>
                </c:pt>
                <c:pt idx="318">
                  <c:v>0.76</c:v>
                </c:pt>
                <c:pt idx="319">
                  <c:v>0.61</c:v>
                </c:pt>
                <c:pt idx="320">
                  <c:v>0.73</c:v>
                </c:pt>
                <c:pt idx="321">
                  <c:v>0.71</c:v>
                </c:pt>
                <c:pt idx="322">
                  <c:v>0.73</c:v>
                </c:pt>
                <c:pt idx="323">
                  <c:v>0.74</c:v>
                </c:pt>
                <c:pt idx="324">
                  <c:v>0.68</c:v>
                </c:pt>
                <c:pt idx="325">
                  <c:v>0.26</c:v>
                </c:pt>
                <c:pt idx="326">
                  <c:v>0.63</c:v>
                </c:pt>
                <c:pt idx="327">
                  <c:v>0.75</c:v>
                </c:pt>
                <c:pt idx="328">
                  <c:v>0.7</c:v>
                </c:pt>
                <c:pt idx="329">
                  <c:v>0.57999999999999996</c:v>
                </c:pt>
                <c:pt idx="330">
                  <c:v>0.65</c:v>
                </c:pt>
                <c:pt idx="331">
                  <c:v>0.71</c:v>
                </c:pt>
                <c:pt idx="332">
                  <c:v>0.72</c:v>
                </c:pt>
                <c:pt idx="333">
                  <c:v>0.28999999999999998</c:v>
                </c:pt>
                <c:pt idx="334">
                  <c:v>0.65</c:v>
                </c:pt>
                <c:pt idx="335">
                  <c:v>0.71</c:v>
                </c:pt>
                <c:pt idx="336">
                  <c:v>0.42</c:v>
                </c:pt>
                <c:pt idx="337">
                  <c:v>0.55000000000000004</c:v>
                </c:pt>
                <c:pt idx="338">
                  <c:v>0.68</c:v>
                </c:pt>
                <c:pt idx="339">
                  <c:v>0.74</c:v>
                </c:pt>
                <c:pt idx="340">
                  <c:v>0.75</c:v>
                </c:pt>
                <c:pt idx="341">
                  <c:v>0.65</c:v>
                </c:pt>
                <c:pt idx="342">
                  <c:v>0.64</c:v>
                </c:pt>
                <c:pt idx="343">
                  <c:v>0.74</c:v>
                </c:pt>
                <c:pt idx="344">
                  <c:v>0.25</c:v>
                </c:pt>
                <c:pt idx="345">
                  <c:v>0.73</c:v>
                </c:pt>
                <c:pt idx="346">
                  <c:v>0.72</c:v>
                </c:pt>
                <c:pt idx="347">
                  <c:v>0.35</c:v>
                </c:pt>
                <c:pt idx="348">
                  <c:v>0.5</c:v>
                </c:pt>
                <c:pt idx="349">
                  <c:v>0.5</c:v>
                </c:pt>
                <c:pt idx="350">
                  <c:v>0.62</c:v>
                </c:pt>
                <c:pt idx="351">
                  <c:v>0.68</c:v>
                </c:pt>
                <c:pt idx="352">
                  <c:v>0.74</c:v>
                </c:pt>
                <c:pt idx="353">
                  <c:v>0.74</c:v>
                </c:pt>
                <c:pt idx="354">
                  <c:v>0.3</c:v>
                </c:pt>
                <c:pt idx="355">
                  <c:v>0.7</c:v>
                </c:pt>
                <c:pt idx="356">
                  <c:v>0.52</c:v>
                </c:pt>
                <c:pt idx="357">
                  <c:v>0.73</c:v>
                </c:pt>
                <c:pt idx="358">
                  <c:v>0.65</c:v>
                </c:pt>
                <c:pt idx="359">
                  <c:v>0.56999999999999995</c:v>
                </c:pt>
                <c:pt idx="360">
                  <c:v>0.75</c:v>
                </c:pt>
                <c:pt idx="361">
                  <c:v>0.37</c:v>
                </c:pt>
                <c:pt idx="362">
                  <c:v>0.65</c:v>
                </c:pt>
                <c:pt idx="363">
                  <c:v>0.71</c:v>
                </c:pt>
                <c:pt idx="364">
                  <c:v>0.65</c:v>
                </c:pt>
                <c:pt idx="365">
                  <c:v>0.7</c:v>
                </c:pt>
                <c:pt idx="366">
                  <c:v>0.69</c:v>
                </c:pt>
                <c:pt idx="367">
                  <c:v>0.63</c:v>
                </c:pt>
                <c:pt idx="368">
                  <c:v>0.73</c:v>
                </c:pt>
                <c:pt idx="369">
                  <c:v>0.74</c:v>
                </c:pt>
                <c:pt idx="370">
                  <c:v>0.75</c:v>
                </c:pt>
                <c:pt idx="371">
                  <c:v>0.72</c:v>
                </c:pt>
                <c:pt idx="372">
                  <c:v>0.69</c:v>
                </c:pt>
                <c:pt idx="373">
                  <c:v>0.75</c:v>
                </c:pt>
                <c:pt idx="374">
                  <c:v>0.79</c:v>
                </c:pt>
                <c:pt idx="375">
                  <c:v>0.79</c:v>
                </c:pt>
                <c:pt idx="376">
                  <c:v>0.82</c:v>
                </c:pt>
                <c:pt idx="377">
                  <c:v>0.82</c:v>
                </c:pt>
                <c:pt idx="378">
                  <c:v>0.77</c:v>
                </c:pt>
                <c:pt idx="379">
                  <c:v>0.82</c:v>
                </c:pt>
                <c:pt idx="380">
                  <c:v>0.76</c:v>
                </c:pt>
                <c:pt idx="381">
                  <c:v>0.82</c:v>
                </c:pt>
                <c:pt idx="382">
                  <c:v>0.79</c:v>
                </c:pt>
                <c:pt idx="383">
                  <c:v>0.8</c:v>
                </c:pt>
                <c:pt idx="384">
                  <c:v>0.41</c:v>
                </c:pt>
                <c:pt idx="385">
                  <c:v>0.61</c:v>
                </c:pt>
                <c:pt idx="386">
                  <c:v>0.76</c:v>
                </c:pt>
                <c:pt idx="387">
                  <c:v>0.8</c:v>
                </c:pt>
                <c:pt idx="388">
                  <c:v>0.42</c:v>
                </c:pt>
                <c:pt idx="389">
                  <c:v>0.83</c:v>
                </c:pt>
                <c:pt idx="390">
                  <c:v>0.8</c:v>
                </c:pt>
                <c:pt idx="391">
                  <c:v>0.68</c:v>
                </c:pt>
                <c:pt idx="392">
                  <c:v>0.77</c:v>
                </c:pt>
                <c:pt idx="393">
                  <c:v>0.81</c:v>
                </c:pt>
                <c:pt idx="394">
                  <c:v>0.8</c:v>
                </c:pt>
                <c:pt idx="395">
                  <c:v>0.79</c:v>
                </c:pt>
                <c:pt idx="396">
                  <c:v>0.76</c:v>
                </c:pt>
                <c:pt idx="397">
                  <c:v>0.41</c:v>
                </c:pt>
                <c:pt idx="398">
                  <c:v>0.73</c:v>
                </c:pt>
                <c:pt idx="399">
                  <c:v>0.79</c:v>
                </c:pt>
                <c:pt idx="400">
                  <c:v>0.79</c:v>
                </c:pt>
                <c:pt idx="401">
                  <c:v>0.63</c:v>
                </c:pt>
                <c:pt idx="402">
                  <c:v>0.75</c:v>
                </c:pt>
                <c:pt idx="403">
                  <c:v>0.81</c:v>
                </c:pt>
                <c:pt idx="404">
                  <c:v>0.79</c:v>
                </c:pt>
                <c:pt idx="405">
                  <c:v>0.45</c:v>
                </c:pt>
                <c:pt idx="406">
                  <c:v>0.71</c:v>
                </c:pt>
                <c:pt idx="407">
                  <c:v>0.8</c:v>
                </c:pt>
                <c:pt idx="408">
                  <c:v>0.59</c:v>
                </c:pt>
              </c:numCache>
            </c:numRef>
          </c:xVal>
          <c:yVal>
            <c:numRef>
              <c:f>Sheet1!$AA$5:$AA$444</c:f>
              <c:numCache>
                <c:formatCode>General</c:formatCode>
                <c:ptCount val="440"/>
                <c:pt idx="0">
                  <c:v>83</c:v>
                </c:pt>
                <c:pt idx="1">
                  <c:v>78</c:v>
                </c:pt>
                <c:pt idx="2">
                  <c:v>83</c:v>
                </c:pt>
                <c:pt idx="3">
                  <c:v>82</c:v>
                </c:pt>
                <c:pt idx="4">
                  <c:v>82</c:v>
                </c:pt>
                <c:pt idx="5">
                  <c:v>81</c:v>
                </c:pt>
                <c:pt idx="6">
                  <c:v>80</c:v>
                </c:pt>
                <c:pt idx="7">
                  <c:v>78</c:v>
                </c:pt>
                <c:pt idx="8">
                  <c:v>78</c:v>
                </c:pt>
                <c:pt idx="9">
                  <c:v>84</c:v>
                </c:pt>
                <c:pt idx="10">
                  <c:v>76</c:v>
                </c:pt>
                <c:pt idx="11">
                  <c:v>75</c:v>
                </c:pt>
                <c:pt idx="12">
                  <c:v>82</c:v>
                </c:pt>
                <c:pt idx="13">
                  <c:v>78</c:v>
                </c:pt>
                <c:pt idx="14">
                  <c:v>76</c:v>
                </c:pt>
                <c:pt idx="15">
                  <c:v>79</c:v>
                </c:pt>
                <c:pt idx="16">
                  <c:v>81</c:v>
                </c:pt>
                <c:pt idx="17">
                  <c:v>32</c:v>
                </c:pt>
                <c:pt idx="18">
                  <c:v>67</c:v>
                </c:pt>
                <c:pt idx="19">
                  <c:v>87</c:v>
                </c:pt>
                <c:pt idx="20">
                  <c:v>39</c:v>
                </c:pt>
                <c:pt idx="21">
                  <c:v>67</c:v>
                </c:pt>
                <c:pt idx="22">
                  <c:v>27</c:v>
                </c:pt>
                <c:pt idx="23">
                  <c:v>83</c:v>
                </c:pt>
                <c:pt idx="24">
                  <c:v>64</c:v>
                </c:pt>
                <c:pt idx="25">
                  <c:v>69</c:v>
                </c:pt>
                <c:pt idx="26">
                  <c:v>79</c:v>
                </c:pt>
                <c:pt idx="27">
                  <c:v>67</c:v>
                </c:pt>
                <c:pt idx="28">
                  <c:v>80</c:v>
                </c:pt>
                <c:pt idx="29">
                  <c:v>66</c:v>
                </c:pt>
                <c:pt idx="30">
                  <c:v>79</c:v>
                </c:pt>
                <c:pt idx="31">
                  <c:v>72</c:v>
                </c:pt>
                <c:pt idx="32">
                  <c:v>70</c:v>
                </c:pt>
                <c:pt idx="33">
                  <c:v>81</c:v>
                </c:pt>
                <c:pt idx="34">
                  <c:v>72</c:v>
                </c:pt>
                <c:pt idx="35">
                  <c:v>65</c:v>
                </c:pt>
                <c:pt idx="36">
                  <c:v>78</c:v>
                </c:pt>
                <c:pt idx="37">
                  <c:v>65</c:v>
                </c:pt>
                <c:pt idx="38">
                  <c:v>68</c:v>
                </c:pt>
                <c:pt idx="39">
                  <c:v>76</c:v>
                </c:pt>
                <c:pt idx="40">
                  <c:v>77</c:v>
                </c:pt>
                <c:pt idx="41">
                  <c:v>77</c:v>
                </c:pt>
                <c:pt idx="42">
                  <c:v>77</c:v>
                </c:pt>
                <c:pt idx="43">
                  <c:v>82</c:v>
                </c:pt>
                <c:pt idx="44">
                  <c:v>84</c:v>
                </c:pt>
                <c:pt idx="45">
                  <c:v>81</c:v>
                </c:pt>
                <c:pt idx="46">
                  <c:v>78</c:v>
                </c:pt>
                <c:pt idx="47">
                  <c:v>76</c:v>
                </c:pt>
                <c:pt idx="48">
                  <c:v>83</c:v>
                </c:pt>
                <c:pt idx="49">
                  <c:v>40</c:v>
                </c:pt>
                <c:pt idx="50">
                  <c:v>77</c:v>
                </c:pt>
                <c:pt idx="51">
                  <c:v>74</c:v>
                </c:pt>
                <c:pt idx="53">
                  <c:v>63</c:v>
                </c:pt>
                <c:pt idx="54">
                  <c:v>80</c:v>
                </c:pt>
                <c:pt idx="56">
                  <c:v>74</c:v>
                </c:pt>
                <c:pt idx="57">
                  <c:v>81</c:v>
                </c:pt>
                <c:pt idx="59">
                  <c:v>71</c:v>
                </c:pt>
                <c:pt idx="60">
                  <c:v>70</c:v>
                </c:pt>
                <c:pt idx="62">
                  <c:v>74</c:v>
                </c:pt>
                <c:pt idx="63">
                  <c:v>88</c:v>
                </c:pt>
                <c:pt idx="64">
                  <c:v>68</c:v>
                </c:pt>
                <c:pt idx="65">
                  <c:v>70</c:v>
                </c:pt>
                <c:pt idx="66">
                  <c:v>79</c:v>
                </c:pt>
                <c:pt idx="67">
                  <c:v>70</c:v>
                </c:pt>
                <c:pt idx="68">
                  <c:v>65</c:v>
                </c:pt>
                <c:pt idx="69">
                  <c:v>78</c:v>
                </c:pt>
                <c:pt idx="70">
                  <c:v>66</c:v>
                </c:pt>
                <c:pt idx="71">
                  <c:v>78</c:v>
                </c:pt>
                <c:pt idx="72">
                  <c:v>81</c:v>
                </c:pt>
                <c:pt idx="73">
                  <c:v>73</c:v>
                </c:pt>
                <c:pt idx="74">
                  <c:v>88</c:v>
                </c:pt>
                <c:pt idx="75">
                  <c:v>76</c:v>
                </c:pt>
                <c:pt idx="76">
                  <c:v>84</c:v>
                </c:pt>
                <c:pt idx="77">
                  <c:v>46</c:v>
                </c:pt>
                <c:pt idx="78">
                  <c:v>80</c:v>
                </c:pt>
                <c:pt idx="79">
                  <c:v>82</c:v>
                </c:pt>
                <c:pt idx="80">
                  <c:v>77</c:v>
                </c:pt>
                <c:pt idx="81">
                  <c:v>79</c:v>
                </c:pt>
                <c:pt idx="82">
                  <c:v>79</c:v>
                </c:pt>
                <c:pt idx="83">
                  <c:v>80</c:v>
                </c:pt>
                <c:pt idx="84">
                  <c:v>78</c:v>
                </c:pt>
                <c:pt idx="85">
                  <c:v>89</c:v>
                </c:pt>
                <c:pt idx="86">
                  <c:v>87</c:v>
                </c:pt>
                <c:pt idx="87">
                  <c:v>92</c:v>
                </c:pt>
                <c:pt idx="88">
                  <c:v>84</c:v>
                </c:pt>
                <c:pt idx="89">
                  <c:v>74</c:v>
                </c:pt>
                <c:pt idx="90">
                  <c:v>77</c:v>
                </c:pt>
                <c:pt idx="91">
                  <c:v>76</c:v>
                </c:pt>
                <c:pt idx="92">
                  <c:v>70</c:v>
                </c:pt>
                <c:pt idx="93">
                  <c:v>81</c:v>
                </c:pt>
                <c:pt idx="94">
                  <c:v>57</c:v>
                </c:pt>
                <c:pt idx="95">
                  <c:v>83</c:v>
                </c:pt>
                <c:pt idx="96">
                  <c:v>81</c:v>
                </c:pt>
                <c:pt idx="97">
                  <c:v>85</c:v>
                </c:pt>
                <c:pt idx="98">
                  <c:v>91</c:v>
                </c:pt>
                <c:pt idx="99">
                  <c:v>92</c:v>
                </c:pt>
                <c:pt idx="100">
                  <c:v>91</c:v>
                </c:pt>
                <c:pt idx="101">
                  <c:v>83</c:v>
                </c:pt>
                <c:pt idx="102">
                  <c:v>79</c:v>
                </c:pt>
                <c:pt idx="103">
                  <c:v>84</c:v>
                </c:pt>
                <c:pt idx="104">
                  <c:v>80</c:v>
                </c:pt>
                <c:pt idx="105">
                  <c:v>88</c:v>
                </c:pt>
                <c:pt idx="106">
                  <c:v>83</c:v>
                </c:pt>
                <c:pt idx="107">
                  <c:v>85</c:v>
                </c:pt>
                <c:pt idx="108">
                  <c:v>84</c:v>
                </c:pt>
                <c:pt idx="109">
                  <c:v>80</c:v>
                </c:pt>
                <c:pt idx="110">
                  <c:v>86</c:v>
                </c:pt>
                <c:pt idx="111">
                  <c:v>90</c:v>
                </c:pt>
                <c:pt idx="112">
                  <c:v>89</c:v>
                </c:pt>
                <c:pt idx="113">
                  <c:v>86</c:v>
                </c:pt>
                <c:pt idx="114">
                  <c:v>83</c:v>
                </c:pt>
                <c:pt idx="115">
                  <c:v>85</c:v>
                </c:pt>
                <c:pt idx="116">
                  <c:v>75</c:v>
                </c:pt>
                <c:pt idx="117">
                  <c:v>88</c:v>
                </c:pt>
                <c:pt idx="118">
                  <c:v>83</c:v>
                </c:pt>
                <c:pt idx="119">
                  <c:v>86</c:v>
                </c:pt>
                <c:pt idx="120">
                  <c:v>82</c:v>
                </c:pt>
                <c:pt idx="121">
                  <c:v>78</c:v>
                </c:pt>
                <c:pt idx="122">
                  <c:v>82</c:v>
                </c:pt>
                <c:pt idx="123">
                  <c:v>84</c:v>
                </c:pt>
                <c:pt idx="124">
                  <c:v>86</c:v>
                </c:pt>
                <c:pt idx="125">
                  <c:v>84</c:v>
                </c:pt>
                <c:pt idx="126">
                  <c:v>88</c:v>
                </c:pt>
                <c:pt idx="127">
                  <c:v>85</c:v>
                </c:pt>
                <c:pt idx="128">
                  <c:v>82</c:v>
                </c:pt>
                <c:pt idx="129">
                  <c:v>87</c:v>
                </c:pt>
                <c:pt idx="130">
                  <c:v>84</c:v>
                </c:pt>
                <c:pt idx="131">
                  <c:v>84</c:v>
                </c:pt>
                <c:pt idx="132">
                  <c:v>82</c:v>
                </c:pt>
                <c:pt idx="133">
                  <c:v>29</c:v>
                </c:pt>
                <c:pt idx="134">
                  <c:v>29</c:v>
                </c:pt>
                <c:pt idx="135">
                  <c:v>29</c:v>
                </c:pt>
                <c:pt idx="136">
                  <c:v>33</c:v>
                </c:pt>
                <c:pt idx="137">
                  <c:v>33</c:v>
                </c:pt>
                <c:pt idx="138">
                  <c:v>30</c:v>
                </c:pt>
                <c:pt idx="139">
                  <c:v>29</c:v>
                </c:pt>
                <c:pt idx="140">
                  <c:v>26</c:v>
                </c:pt>
                <c:pt idx="141">
                  <c:v>27</c:v>
                </c:pt>
                <c:pt idx="142">
                  <c:v>26</c:v>
                </c:pt>
                <c:pt idx="143">
                  <c:v>30</c:v>
                </c:pt>
                <c:pt idx="144">
                  <c:v>23</c:v>
                </c:pt>
                <c:pt idx="145">
                  <c:v>48</c:v>
                </c:pt>
                <c:pt idx="146">
                  <c:v>59</c:v>
                </c:pt>
                <c:pt idx="147">
                  <c:v>29</c:v>
                </c:pt>
                <c:pt idx="148">
                  <c:v>58</c:v>
                </c:pt>
                <c:pt idx="149">
                  <c:v>35</c:v>
                </c:pt>
                <c:pt idx="150">
                  <c:v>49</c:v>
                </c:pt>
                <c:pt idx="151">
                  <c:v>59</c:v>
                </c:pt>
                <c:pt idx="152">
                  <c:v>53</c:v>
                </c:pt>
                <c:pt idx="153">
                  <c:v>63</c:v>
                </c:pt>
                <c:pt idx="154">
                  <c:v>28</c:v>
                </c:pt>
                <c:pt idx="155">
                  <c:v>69</c:v>
                </c:pt>
                <c:pt idx="156">
                  <c:v>57</c:v>
                </c:pt>
                <c:pt idx="157">
                  <c:v>39</c:v>
                </c:pt>
                <c:pt idx="158">
                  <c:v>57</c:v>
                </c:pt>
                <c:pt idx="159">
                  <c:v>52</c:v>
                </c:pt>
                <c:pt idx="160">
                  <c:v>56</c:v>
                </c:pt>
                <c:pt idx="161">
                  <c:v>34</c:v>
                </c:pt>
                <c:pt idx="162">
                  <c:v>65</c:v>
                </c:pt>
                <c:pt idx="163">
                  <c:v>38</c:v>
                </c:pt>
                <c:pt idx="164">
                  <c:v>35</c:v>
                </c:pt>
                <c:pt idx="165">
                  <c:v>49</c:v>
                </c:pt>
                <c:pt idx="166">
                  <c:v>27</c:v>
                </c:pt>
                <c:pt idx="167">
                  <c:v>70</c:v>
                </c:pt>
                <c:pt idx="168">
                  <c:v>51</c:v>
                </c:pt>
                <c:pt idx="169">
                  <c:v>33</c:v>
                </c:pt>
                <c:pt idx="170">
                  <c:v>44</c:v>
                </c:pt>
                <c:pt idx="171">
                  <c:v>39</c:v>
                </c:pt>
                <c:pt idx="172">
                  <c:v>45</c:v>
                </c:pt>
                <c:pt idx="173">
                  <c:v>38</c:v>
                </c:pt>
                <c:pt idx="174">
                  <c:v>45</c:v>
                </c:pt>
                <c:pt idx="175">
                  <c:v>35</c:v>
                </c:pt>
                <c:pt idx="176">
                  <c:v>34</c:v>
                </c:pt>
                <c:pt idx="177">
                  <c:v>32</c:v>
                </c:pt>
                <c:pt idx="178">
                  <c:v>33</c:v>
                </c:pt>
                <c:pt idx="179">
                  <c:v>44</c:v>
                </c:pt>
                <c:pt idx="180">
                  <c:v>44</c:v>
                </c:pt>
                <c:pt idx="181">
                  <c:v>86</c:v>
                </c:pt>
                <c:pt idx="182">
                  <c:v>87</c:v>
                </c:pt>
                <c:pt idx="183">
                  <c:v>83</c:v>
                </c:pt>
                <c:pt idx="184">
                  <c:v>82</c:v>
                </c:pt>
                <c:pt idx="185">
                  <c:v>85</c:v>
                </c:pt>
                <c:pt idx="186">
                  <c:v>86</c:v>
                </c:pt>
                <c:pt idx="187">
                  <c:v>82</c:v>
                </c:pt>
                <c:pt idx="188">
                  <c:v>86</c:v>
                </c:pt>
                <c:pt idx="189">
                  <c:v>81</c:v>
                </c:pt>
                <c:pt idx="190">
                  <c:v>81</c:v>
                </c:pt>
                <c:pt idx="191">
                  <c:v>83</c:v>
                </c:pt>
                <c:pt idx="192">
                  <c:v>81</c:v>
                </c:pt>
                <c:pt idx="193">
                  <c:v>77</c:v>
                </c:pt>
                <c:pt idx="194">
                  <c:v>83</c:v>
                </c:pt>
                <c:pt idx="195">
                  <c:v>35</c:v>
                </c:pt>
                <c:pt idx="196">
                  <c:v>80</c:v>
                </c:pt>
                <c:pt idx="197">
                  <c:v>75</c:v>
                </c:pt>
                <c:pt idx="198">
                  <c:v>38</c:v>
                </c:pt>
                <c:pt idx="199">
                  <c:v>82</c:v>
                </c:pt>
                <c:pt idx="200">
                  <c:v>85</c:v>
                </c:pt>
                <c:pt idx="201">
                  <c:v>34</c:v>
                </c:pt>
                <c:pt idx="202">
                  <c:v>78</c:v>
                </c:pt>
                <c:pt idx="203">
                  <c:v>79</c:v>
                </c:pt>
                <c:pt idx="204">
                  <c:v>42</c:v>
                </c:pt>
                <c:pt idx="206">
                  <c:v>82</c:v>
                </c:pt>
                <c:pt idx="207">
                  <c:v>34</c:v>
                </c:pt>
                <c:pt idx="208">
                  <c:v>84</c:v>
                </c:pt>
                <c:pt idx="209">
                  <c:v>82</c:v>
                </c:pt>
                <c:pt idx="210">
                  <c:v>43</c:v>
                </c:pt>
                <c:pt idx="211">
                  <c:v>43</c:v>
                </c:pt>
                <c:pt idx="212">
                  <c:v>81</c:v>
                </c:pt>
                <c:pt idx="213">
                  <c:v>36</c:v>
                </c:pt>
                <c:pt idx="214">
                  <c:v>40</c:v>
                </c:pt>
                <c:pt idx="215">
                  <c:v>83</c:v>
                </c:pt>
                <c:pt idx="216">
                  <c:v>42</c:v>
                </c:pt>
                <c:pt idx="217">
                  <c:v>64</c:v>
                </c:pt>
                <c:pt idx="218">
                  <c:v>79</c:v>
                </c:pt>
                <c:pt idx="219">
                  <c:v>81</c:v>
                </c:pt>
                <c:pt idx="220">
                  <c:v>85</c:v>
                </c:pt>
                <c:pt idx="221">
                  <c:v>87</c:v>
                </c:pt>
                <c:pt idx="222">
                  <c:v>83</c:v>
                </c:pt>
                <c:pt idx="223">
                  <c:v>72</c:v>
                </c:pt>
                <c:pt idx="224">
                  <c:v>70</c:v>
                </c:pt>
                <c:pt idx="225">
                  <c:v>86</c:v>
                </c:pt>
                <c:pt idx="226">
                  <c:v>84</c:v>
                </c:pt>
                <c:pt idx="227">
                  <c:v>79</c:v>
                </c:pt>
                <c:pt idx="228">
                  <c:v>75</c:v>
                </c:pt>
                <c:pt idx="230">
                  <c:v>83</c:v>
                </c:pt>
                <c:pt idx="231">
                  <c:v>80</c:v>
                </c:pt>
                <c:pt idx="232">
                  <c:v>88</c:v>
                </c:pt>
                <c:pt idx="233">
                  <c:v>85</c:v>
                </c:pt>
                <c:pt idx="234">
                  <c:v>89</c:v>
                </c:pt>
                <c:pt idx="235">
                  <c:v>88</c:v>
                </c:pt>
                <c:pt idx="236">
                  <c:v>81</c:v>
                </c:pt>
                <c:pt idx="237">
                  <c:v>85</c:v>
                </c:pt>
                <c:pt idx="238">
                  <c:v>88</c:v>
                </c:pt>
                <c:pt idx="239">
                  <c:v>85</c:v>
                </c:pt>
                <c:pt idx="240">
                  <c:v>80</c:v>
                </c:pt>
                <c:pt idx="241">
                  <c:v>33</c:v>
                </c:pt>
                <c:pt idx="242">
                  <c:v>78</c:v>
                </c:pt>
                <c:pt idx="243">
                  <c:v>76</c:v>
                </c:pt>
                <c:pt idx="244">
                  <c:v>81</c:v>
                </c:pt>
                <c:pt idx="245">
                  <c:v>43</c:v>
                </c:pt>
                <c:pt idx="246">
                  <c:v>91</c:v>
                </c:pt>
                <c:pt idx="247">
                  <c:v>87</c:v>
                </c:pt>
                <c:pt idx="248">
                  <c:v>83</c:v>
                </c:pt>
                <c:pt idx="249">
                  <c:v>82</c:v>
                </c:pt>
                <c:pt idx="250">
                  <c:v>80</c:v>
                </c:pt>
                <c:pt idx="251">
                  <c:v>84</c:v>
                </c:pt>
                <c:pt idx="252">
                  <c:v>88</c:v>
                </c:pt>
                <c:pt idx="253">
                  <c:v>53</c:v>
                </c:pt>
                <c:pt idx="254">
                  <c:v>45</c:v>
                </c:pt>
                <c:pt idx="255">
                  <c:v>40</c:v>
                </c:pt>
                <c:pt idx="256">
                  <c:v>59</c:v>
                </c:pt>
                <c:pt idx="257">
                  <c:v>44</c:v>
                </c:pt>
                <c:pt idx="258">
                  <c:v>56</c:v>
                </c:pt>
                <c:pt idx="259">
                  <c:v>89</c:v>
                </c:pt>
                <c:pt idx="260">
                  <c:v>53</c:v>
                </c:pt>
                <c:pt idx="261">
                  <c:v>41</c:v>
                </c:pt>
                <c:pt idx="262">
                  <c:v>50</c:v>
                </c:pt>
                <c:pt idx="263">
                  <c:v>55</c:v>
                </c:pt>
                <c:pt idx="264">
                  <c:v>58</c:v>
                </c:pt>
                <c:pt idx="265">
                  <c:v>45</c:v>
                </c:pt>
                <c:pt idx="266">
                  <c:v>45</c:v>
                </c:pt>
                <c:pt idx="267">
                  <c:v>44</c:v>
                </c:pt>
                <c:pt idx="268">
                  <c:v>52</c:v>
                </c:pt>
                <c:pt idx="269">
                  <c:v>69</c:v>
                </c:pt>
                <c:pt idx="271">
                  <c:v>60</c:v>
                </c:pt>
                <c:pt idx="272">
                  <c:v>64</c:v>
                </c:pt>
                <c:pt idx="273">
                  <c:v>51</c:v>
                </c:pt>
                <c:pt idx="274">
                  <c:v>67</c:v>
                </c:pt>
                <c:pt idx="275">
                  <c:v>43</c:v>
                </c:pt>
                <c:pt idx="276">
                  <c:v>58</c:v>
                </c:pt>
                <c:pt idx="278">
                  <c:v>47</c:v>
                </c:pt>
                <c:pt idx="279">
                  <c:v>44</c:v>
                </c:pt>
                <c:pt idx="280">
                  <c:v>54</c:v>
                </c:pt>
                <c:pt idx="281">
                  <c:v>71</c:v>
                </c:pt>
                <c:pt idx="282">
                  <c:v>55</c:v>
                </c:pt>
                <c:pt idx="283">
                  <c:v>62</c:v>
                </c:pt>
                <c:pt idx="284">
                  <c:v>64</c:v>
                </c:pt>
                <c:pt idx="285">
                  <c:v>53</c:v>
                </c:pt>
                <c:pt idx="287">
                  <c:v>45</c:v>
                </c:pt>
                <c:pt idx="288">
                  <c:v>59</c:v>
                </c:pt>
                <c:pt idx="289">
                  <c:v>33</c:v>
                </c:pt>
                <c:pt idx="290">
                  <c:v>47</c:v>
                </c:pt>
                <c:pt idx="291">
                  <c:v>42</c:v>
                </c:pt>
                <c:pt idx="292">
                  <c:v>52</c:v>
                </c:pt>
                <c:pt idx="293">
                  <c:v>61</c:v>
                </c:pt>
                <c:pt idx="294">
                  <c:v>88</c:v>
                </c:pt>
                <c:pt idx="295">
                  <c:v>49</c:v>
                </c:pt>
                <c:pt idx="296">
                  <c:v>65</c:v>
                </c:pt>
                <c:pt idx="297">
                  <c:v>53</c:v>
                </c:pt>
                <c:pt idx="298">
                  <c:v>54</c:v>
                </c:pt>
                <c:pt idx="299">
                  <c:v>54</c:v>
                </c:pt>
                <c:pt idx="300">
                  <c:v>53</c:v>
                </c:pt>
                <c:pt idx="301">
                  <c:v>60</c:v>
                </c:pt>
                <c:pt idx="302">
                  <c:v>64</c:v>
                </c:pt>
                <c:pt idx="303">
                  <c:v>66</c:v>
                </c:pt>
                <c:pt idx="304">
                  <c:v>71</c:v>
                </c:pt>
                <c:pt idx="305">
                  <c:v>70</c:v>
                </c:pt>
                <c:pt idx="306">
                  <c:v>73</c:v>
                </c:pt>
                <c:pt idx="307">
                  <c:v>66</c:v>
                </c:pt>
                <c:pt idx="308">
                  <c:v>71</c:v>
                </c:pt>
                <c:pt idx="309">
                  <c:v>71</c:v>
                </c:pt>
                <c:pt idx="310">
                  <c:v>68</c:v>
                </c:pt>
                <c:pt idx="311">
                  <c:v>68</c:v>
                </c:pt>
                <c:pt idx="312">
                  <c:v>32</c:v>
                </c:pt>
                <c:pt idx="313">
                  <c:v>42</c:v>
                </c:pt>
                <c:pt idx="314">
                  <c:v>65</c:v>
                </c:pt>
                <c:pt idx="315">
                  <c:v>70</c:v>
                </c:pt>
                <c:pt idx="316">
                  <c:v>35</c:v>
                </c:pt>
                <c:pt idx="317">
                  <c:v>69</c:v>
                </c:pt>
                <c:pt idx="318">
                  <c:v>71</c:v>
                </c:pt>
                <c:pt idx="319">
                  <c:v>59</c:v>
                </c:pt>
                <c:pt idx="320">
                  <c:v>71</c:v>
                </c:pt>
                <c:pt idx="321">
                  <c:v>68</c:v>
                </c:pt>
                <c:pt idx="322">
                  <c:v>68</c:v>
                </c:pt>
                <c:pt idx="323">
                  <c:v>70</c:v>
                </c:pt>
                <c:pt idx="324">
                  <c:v>70</c:v>
                </c:pt>
                <c:pt idx="325">
                  <c:v>23</c:v>
                </c:pt>
                <c:pt idx="326">
                  <c:v>60</c:v>
                </c:pt>
                <c:pt idx="327">
                  <c:v>68</c:v>
                </c:pt>
                <c:pt idx="328">
                  <c:v>65</c:v>
                </c:pt>
                <c:pt idx="329">
                  <c:v>53</c:v>
                </c:pt>
                <c:pt idx="330">
                  <c:v>72</c:v>
                </c:pt>
                <c:pt idx="331">
                  <c:v>73</c:v>
                </c:pt>
                <c:pt idx="332">
                  <c:v>70</c:v>
                </c:pt>
                <c:pt idx="333">
                  <c:v>31</c:v>
                </c:pt>
                <c:pt idx="334">
                  <c:v>67</c:v>
                </c:pt>
                <c:pt idx="335">
                  <c:v>70</c:v>
                </c:pt>
                <c:pt idx="336">
                  <c:v>56</c:v>
                </c:pt>
                <c:pt idx="337">
                  <c:v>50</c:v>
                </c:pt>
                <c:pt idx="338">
                  <c:v>60</c:v>
                </c:pt>
                <c:pt idx="339">
                  <c:v>64</c:v>
                </c:pt>
                <c:pt idx="340">
                  <c:v>68</c:v>
                </c:pt>
                <c:pt idx="341">
                  <c:v>67</c:v>
                </c:pt>
                <c:pt idx="342">
                  <c:v>72</c:v>
                </c:pt>
                <c:pt idx="343">
                  <c:v>72</c:v>
                </c:pt>
                <c:pt idx="344">
                  <c:v>32</c:v>
                </c:pt>
                <c:pt idx="345">
                  <c:v>69</c:v>
                </c:pt>
                <c:pt idx="346">
                  <c:v>72</c:v>
                </c:pt>
                <c:pt idx="347">
                  <c:v>31</c:v>
                </c:pt>
                <c:pt idx="348">
                  <c:v>55</c:v>
                </c:pt>
                <c:pt idx="349">
                  <c:v>42</c:v>
                </c:pt>
                <c:pt idx="350">
                  <c:v>57</c:v>
                </c:pt>
                <c:pt idx="351">
                  <c:v>56</c:v>
                </c:pt>
                <c:pt idx="352">
                  <c:v>67</c:v>
                </c:pt>
                <c:pt idx="353">
                  <c:v>74</c:v>
                </c:pt>
                <c:pt idx="354">
                  <c:v>34</c:v>
                </c:pt>
                <c:pt idx="355">
                  <c:v>69</c:v>
                </c:pt>
                <c:pt idx="356">
                  <c:v>52</c:v>
                </c:pt>
                <c:pt idx="357">
                  <c:v>68</c:v>
                </c:pt>
                <c:pt idx="358">
                  <c:v>67</c:v>
                </c:pt>
                <c:pt idx="359">
                  <c:v>65</c:v>
                </c:pt>
                <c:pt idx="360">
                  <c:v>72</c:v>
                </c:pt>
                <c:pt idx="361">
                  <c:v>26</c:v>
                </c:pt>
                <c:pt idx="362">
                  <c:v>53</c:v>
                </c:pt>
                <c:pt idx="363">
                  <c:v>53</c:v>
                </c:pt>
                <c:pt idx="364">
                  <c:v>55</c:v>
                </c:pt>
                <c:pt idx="365">
                  <c:v>72</c:v>
                </c:pt>
                <c:pt idx="366">
                  <c:v>69</c:v>
                </c:pt>
                <c:pt idx="367">
                  <c:v>64</c:v>
                </c:pt>
                <c:pt idx="368">
                  <c:v>63</c:v>
                </c:pt>
                <c:pt idx="369">
                  <c:v>69</c:v>
                </c:pt>
                <c:pt idx="370">
                  <c:v>69</c:v>
                </c:pt>
                <c:pt idx="371">
                  <c:v>71</c:v>
                </c:pt>
                <c:pt idx="372">
                  <c:v>68</c:v>
                </c:pt>
                <c:pt idx="373">
                  <c:v>80</c:v>
                </c:pt>
                <c:pt idx="374">
                  <c:v>78</c:v>
                </c:pt>
                <c:pt idx="375">
                  <c:v>74</c:v>
                </c:pt>
                <c:pt idx="376">
                  <c:v>79</c:v>
                </c:pt>
                <c:pt idx="377">
                  <c:v>67</c:v>
                </c:pt>
                <c:pt idx="378">
                  <c:v>88</c:v>
                </c:pt>
                <c:pt idx="379">
                  <c:v>85</c:v>
                </c:pt>
                <c:pt idx="380">
                  <c:v>83</c:v>
                </c:pt>
                <c:pt idx="381">
                  <c:v>85</c:v>
                </c:pt>
                <c:pt idx="382">
                  <c:v>84</c:v>
                </c:pt>
                <c:pt idx="383">
                  <c:v>83</c:v>
                </c:pt>
                <c:pt idx="385">
                  <c:v>69</c:v>
                </c:pt>
                <c:pt idx="386">
                  <c:v>81</c:v>
                </c:pt>
                <c:pt idx="387">
                  <c:v>75</c:v>
                </c:pt>
                <c:pt idx="388">
                  <c:v>40</c:v>
                </c:pt>
                <c:pt idx="389">
                  <c:v>85</c:v>
                </c:pt>
                <c:pt idx="390">
                  <c:v>89</c:v>
                </c:pt>
                <c:pt idx="391">
                  <c:v>73</c:v>
                </c:pt>
                <c:pt idx="392">
                  <c:v>80</c:v>
                </c:pt>
                <c:pt idx="393">
                  <c:v>85</c:v>
                </c:pt>
                <c:pt idx="394">
                  <c:v>79</c:v>
                </c:pt>
                <c:pt idx="395">
                  <c:v>79</c:v>
                </c:pt>
                <c:pt idx="396">
                  <c:v>76</c:v>
                </c:pt>
                <c:pt idx="397">
                  <c:v>32</c:v>
                </c:pt>
                <c:pt idx="398">
                  <c:v>81</c:v>
                </c:pt>
                <c:pt idx="399">
                  <c:v>76</c:v>
                </c:pt>
                <c:pt idx="400">
                  <c:v>82</c:v>
                </c:pt>
                <c:pt idx="401">
                  <c:v>77</c:v>
                </c:pt>
                <c:pt idx="402">
                  <c:v>82</c:v>
                </c:pt>
                <c:pt idx="403">
                  <c:v>87</c:v>
                </c:pt>
                <c:pt idx="404">
                  <c:v>86</c:v>
                </c:pt>
                <c:pt idx="405">
                  <c:v>39</c:v>
                </c:pt>
                <c:pt idx="406">
                  <c:v>73</c:v>
                </c:pt>
                <c:pt idx="407">
                  <c:v>83</c:v>
                </c:pt>
                <c:pt idx="408">
                  <c:v>57</c:v>
                </c:pt>
                <c:pt idx="413">
                  <c:v>0</c:v>
                </c:pt>
                <c:pt idx="414">
                  <c:v>34</c:v>
                </c:pt>
                <c:pt idx="415">
                  <c:v>60</c:v>
                </c:pt>
                <c:pt idx="416">
                  <c:v>68</c:v>
                </c:pt>
                <c:pt idx="417">
                  <c:v>75</c:v>
                </c:pt>
                <c:pt idx="418">
                  <c:v>76</c:v>
                </c:pt>
                <c:pt idx="419">
                  <c:v>74</c:v>
                </c:pt>
                <c:pt idx="420">
                  <c:v>76</c:v>
                </c:pt>
                <c:pt idx="421">
                  <c:v>79</c:v>
                </c:pt>
                <c:pt idx="422">
                  <c:v>74</c:v>
                </c:pt>
                <c:pt idx="423">
                  <c:v>77</c:v>
                </c:pt>
                <c:pt idx="424">
                  <c:v>80</c:v>
                </c:pt>
                <c:pt idx="425">
                  <c:v>81</c:v>
                </c:pt>
                <c:pt idx="426">
                  <c:v>59</c:v>
                </c:pt>
                <c:pt idx="427">
                  <c:v>76</c:v>
                </c:pt>
                <c:pt idx="428">
                  <c:v>82</c:v>
                </c:pt>
                <c:pt idx="429">
                  <c:v>83</c:v>
                </c:pt>
                <c:pt idx="430">
                  <c:v>80</c:v>
                </c:pt>
                <c:pt idx="431">
                  <c:v>34</c:v>
                </c:pt>
                <c:pt idx="432">
                  <c:v>67</c:v>
                </c:pt>
                <c:pt idx="433">
                  <c:v>81</c:v>
                </c:pt>
                <c:pt idx="434">
                  <c:v>79</c:v>
                </c:pt>
                <c:pt idx="435">
                  <c:v>82</c:v>
                </c:pt>
                <c:pt idx="436">
                  <c:v>84</c:v>
                </c:pt>
                <c:pt idx="437">
                  <c:v>86</c:v>
                </c:pt>
                <c:pt idx="438">
                  <c:v>84</c:v>
                </c:pt>
                <c:pt idx="439">
                  <c:v>76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39B-4384-AD71-78D47C8E2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262080"/>
        <c:axId val="39276544"/>
      </c:scatterChart>
      <c:valAx>
        <c:axId val="39262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Greenseeker NDVI Red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76544"/>
        <c:crosses val="autoZero"/>
        <c:crossBetween val="midCat"/>
      </c:valAx>
      <c:valAx>
        <c:axId val="39276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Wavelnght Values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620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IRPro NDVI</a:t>
            </a:r>
            <a:r>
              <a:rPr lang="en-US" baseline="0"/>
              <a:t>-7 Filter: </a:t>
            </a:r>
            <a:r>
              <a:rPr lang="en-US"/>
              <a:t>NIR - Blue and Blue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4"/>
          <c:order val="0"/>
          <c:tx>
            <c:strRef>
              <c:f>Sheet1!$T$4</c:f>
              <c:strCache>
                <c:ptCount val="1"/>
                <c:pt idx="0">
                  <c:v>NIR-Blue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0514"/>
                </a:solidFill>
                <a:prstDash val="solid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0.19735389326334207"/>
                  <c:y val="2.2731481481481481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Sheet1!$AF$5:$AF$444</c:f>
              <c:numCache>
                <c:formatCode>General</c:formatCode>
                <c:ptCount val="440"/>
                <c:pt idx="0">
                  <c:v>0.77</c:v>
                </c:pt>
                <c:pt idx="1">
                  <c:v>0.74</c:v>
                </c:pt>
                <c:pt idx="2">
                  <c:v>0.77</c:v>
                </c:pt>
                <c:pt idx="3">
                  <c:v>0.79</c:v>
                </c:pt>
                <c:pt idx="4">
                  <c:v>0.78</c:v>
                </c:pt>
                <c:pt idx="5">
                  <c:v>0.78</c:v>
                </c:pt>
                <c:pt idx="6">
                  <c:v>0.79</c:v>
                </c:pt>
                <c:pt idx="7">
                  <c:v>0.79</c:v>
                </c:pt>
                <c:pt idx="8">
                  <c:v>0.8</c:v>
                </c:pt>
                <c:pt idx="9">
                  <c:v>0.8</c:v>
                </c:pt>
                <c:pt idx="10">
                  <c:v>0.79</c:v>
                </c:pt>
                <c:pt idx="11">
                  <c:v>0.79</c:v>
                </c:pt>
                <c:pt idx="12">
                  <c:v>0.74</c:v>
                </c:pt>
                <c:pt idx="13">
                  <c:v>0.72</c:v>
                </c:pt>
                <c:pt idx="14">
                  <c:v>0.74</c:v>
                </c:pt>
                <c:pt idx="15">
                  <c:v>0.76</c:v>
                </c:pt>
                <c:pt idx="16">
                  <c:v>0.75</c:v>
                </c:pt>
                <c:pt idx="17">
                  <c:v>0.42</c:v>
                </c:pt>
                <c:pt idx="18">
                  <c:v>0.68</c:v>
                </c:pt>
                <c:pt idx="19">
                  <c:v>0.79</c:v>
                </c:pt>
                <c:pt idx="20">
                  <c:v>0.5</c:v>
                </c:pt>
                <c:pt idx="21">
                  <c:v>0.72</c:v>
                </c:pt>
                <c:pt idx="22">
                  <c:v>0.42</c:v>
                </c:pt>
                <c:pt idx="23">
                  <c:v>0.79</c:v>
                </c:pt>
                <c:pt idx="24">
                  <c:v>0.73</c:v>
                </c:pt>
                <c:pt idx="25">
                  <c:v>0.75</c:v>
                </c:pt>
                <c:pt idx="26">
                  <c:v>0.78</c:v>
                </c:pt>
                <c:pt idx="27">
                  <c:v>0.75</c:v>
                </c:pt>
                <c:pt idx="28">
                  <c:v>0.75</c:v>
                </c:pt>
                <c:pt idx="29">
                  <c:v>0.71</c:v>
                </c:pt>
                <c:pt idx="30">
                  <c:v>0.76</c:v>
                </c:pt>
                <c:pt idx="31">
                  <c:v>0.71</c:v>
                </c:pt>
                <c:pt idx="32">
                  <c:v>0.73</c:v>
                </c:pt>
                <c:pt idx="33">
                  <c:v>0.79</c:v>
                </c:pt>
                <c:pt idx="34">
                  <c:v>0.77</c:v>
                </c:pt>
                <c:pt idx="35">
                  <c:v>0.74</c:v>
                </c:pt>
                <c:pt idx="36">
                  <c:v>0.78</c:v>
                </c:pt>
                <c:pt idx="37">
                  <c:v>0.74</c:v>
                </c:pt>
                <c:pt idx="38">
                  <c:v>0.75</c:v>
                </c:pt>
                <c:pt idx="39">
                  <c:v>0.71</c:v>
                </c:pt>
                <c:pt idx="40">
                  <c:v>0.76</c:v>
                </c:pt>
                <c:pt idx="41">
                  <c:v>0.74</c:v>
                </c:pt>
                <c:pt idx="42">
                  <c:v>0.77</c:v>
                </c:pt>
                <c:pt idx="43">
                  <c:v>0.77</c:v>
                </c:pt>
                <c:pt idx="44">
                  <c:v>0.77</c:v>
                </c:pt>
                <c:pt idx="45">
                  <c:v>0.78</c:v>
                </c:pt>
                <c:pt idx="46">
                  <c:v>0.77</c:v>
                </c:pt>
                <c:pt idx="47">
                  <c:v>0.73</c:v>
                </c:pt>
                <c:pt idx="48">
                  <c:v>0.77</c:v>
                </c:pt>
                <c:pt idx="49">
                  <c:v>0.56000000000000005</c:v>
                </c:pt>
                <c:pt idx="50">
                  <c:v>0.74</c:v>
                </c:pt>
                <c:pt idx="51">
                  <c:v>0.77</c:v>
                </c:pt>
                <c:pt idx="52">
                  <c:v>0.75</c:v>
                </c:pt>
                <c:pt idx="53">
                  <c:v>0.74</c:v>
                </c:pt>
                <c:pt idx="54">
                  <c:v>0.76</c:v>
                </c:pt>
                <c:pt idx="55">
                  <c:v>0.59</c:v>
                </c:pt>
                <c:pt idx="56">
                  <c:v>0.78</c:v>
                </c:pt>
                <c:pt idx="57">
                  <c:v>0.73</c:v>
                </c:pt>
                <c:pt idx="58">
                  <c:v>0.79</c:v>
                </c:pt>
                <c:pt idx="59">
                  <c:v>0.78</c:v>
                </c:pt>
                <c:pt idx="60">
                  <c:v>0.71</c:v>
                </c:pt>
                <c:pt idx="61">
                  <c:v>0.44</c:v>
                </c:pt>
                <c:pt idx="62">
                  <c:v>0.71</c:v>
                </c:pt>
                <c:pt idx="63">
                  <c:v>0.76</c:v>
                </c:pt>
                <c:pt idx="64">
                  <c:v>0.69</c:v>
                </c:pt>
                <c:pt idx="65">
                  <c:v>0.73</c:v>
                </c:pt>
                <c:pt idx="66">
                  <c:v>0.75</c:v>
                </c:pt>
                <c:pt idx="67">
                  <c:v>0.74</c:v>
                </c:pt>
                <c:pt idx="68">
                  <c:v>0.72</c:v>
                </c:pt>
                <c:pt idx="69">
                  <c:v>0.78</c:v>
                </c:pt>
                <c:pt idx="70">
                  <c:v>0.7</c:v>
                </c:pt>
                <c:pt idx="71">
                  <c:v>0.78</c:v>
                </c:pt>
                <c:pt idx="72">
                  <c:v>0.75</c:v>
                </c:pt>
                <c:pt idx="73">
                  <c:v>0.77</c:v>
                </c:pt>
                <c:pt idx="74">
                  <c:v>0.75</c:v>
                </c:pt>
                <c:pt idx="75">
                  <c:v>0.74</c:v>
                </c:pt>
                <c:pt idx="76">
                  <c:v>0.78</c:v>
                </c:pt>
                <c:pt idx="77">
                  <c:v>0.66</c:v>
                </c:pt>
                <c:pt idx="78">
                  <c:v>0.77</c:v>
                </c:pt>
                <c:pt idx="79">
                  <c:v>0.8</c:v>
                </c:pt>
                <c:pt idx="80">
                  <c:v>0.75</c:v>
                </c:pt>
                <c:pt idx="81">
                  <c:v>0.75</c:v>
                </c:pt>
                <c:pt idx="82">
                  <c:v>0.77</c:v>
                </c:pt>
                <c:pt idx="83">
                  <c:v>0.76</c:v>
                </c:pt>
                <c:pt idx="84">
                  <c:v>0.76</c:v>
                </c:pt>
                <c:pt idx="85">
                  <c:v>0.78</c:v>
                </c:pt>
                <c:pt idx="86">
                  <c:v>0.77</c:v>
                </c:pt>
                <c:pt idx="87">
                  <c:v>0.81</c:v>
                </c:pt>
                <c:pt idx="88">
                  <c:v>0.75</c:v>
                </c:pt>
                <c:pt idx="89">
                  <c:v>0.76</c:v>
                </c:pt>
                <c:pt idx="90">
                  <c:v>0.77</c:v>
                </c:pt>
                <c:pt idx="91">
                  <c:v>0.75</c:v>
                </c:pt>
                <c:pt idx="92">
                  <c:v>0.75</c:v>
                </c:pt>
                <c:pt idx="93">
                  <c:v>0.79</c:v>
                </c:pt>
                <c:pt idx="94">
                  <c:v>0.66</c:v>
                </c:pt>
                <c:pt idx="95">
                  <c:v>0.81</c:v>
                </c:pt>
                <c:pt idx="96">
                  <c:v>0.75</c:v>
                </c:pt>
                <c:pt idx="97">
                  <c:v>0.78</c:v>
                </c:pt>
                <c:pt idx="98">
                  <c:v>0.8</c:v>
                </c:pt>
                <c:pt idx="99">
                  <c:v>0.81</c:v>
                </c:pt>
                <c:pt idx="100">
                  <c:v>0.81</c:v>
                </c:pt>
                <c:pt idx="101">
                  <c:v>0.81</c:v>
                </c:pt>
                <c:pt idx="102">
                  <c:v>0.81</c:v>
                </c:pt>
                <c:pt idx="103">
                  <c:v>0.8</c:v>
                </c:pt>
                <c:pt idx="104">
                  <c:v>0.79</c:v>
                </c:pt>
                <c:pt idx="105">
                  <c:v>0.8</c:v>
                </c:pt>
                <c:pt idx="106">
                  <c:v>0.81</c:v>
                </c:pt>
                <c:pt idx="107">
                  <c:v>0.81</c:v>
                </c:pt>
                <c:pt idx="108">
                  <c:v>0.76</c:v>
                </c:pt>
                <c:pt idx="109">
                  <c:v>0.78</c:v>
                </c:pt>
                <c:pt idx="110">
                  <c:v>0.78</c:v>
                </c:pt>
                <c:pt idx="111">
                  <c:v>0.81</c:v>
                </c:pt>
                <c:pt idx="112">
                  <c:v>0.8</c:v>
                </c:pt>
                <c:pt idx="113">
                  <c:v>0.79</c:v>
                </c:pt>
                <c:pt idx="114">
                  <c:v>0.79</c:v>
                </c:pt>
                <c:pt idx="115">
                  <c:v>0.79</c:v>
                </c:pt>
                <c:pt idx="116">
                  <c:v>0.77</c:v>
                </c:pt>
                <c:pt idx="117">
                  <c:v>0.8</c:v>
                </c:pt>
                <c:pt idx="118">
                  <c:v>0.78</c:v>
                </c:pt>
                <c:pt idx="119">
                  <c:v>0.79</c:v>
                </c:pt>
                <c:pt idx="120">
                  <c:v>0.78</c:v>
                </c:pt>
                <c:pt idx="121">
                  <c:v>0.76</c:v>
                </c:pt>
                <c:pt idx="122">
                  <c:v>0.79</c:v>
                </c:pt>
                <c:pt idx="123">
                  <c:v>0.79</c:v>
                </c:pt>
                <c:pt idx="124">
                  <c:v>0.81</c:v>
                </c:pt>
                <c:pt idx="125">
                  <c:v>0.8</c:v>
                </c:pt>
                <c:pt idx="126">
                  <c:v>0.8</c:v>
                </c:pt>
                <c:pt idx="127">
                  <c:v>0.8</c:v>
                </c:pt>
                <c:pt idx="128">
                  <c:v>0.79</c:v>
                </c:pt>
                <c:pt idx="129">
                  <c:v>0.8</c:v>
                </c:pt>
                <c:pt idx="130">
                  <c:v>0.8</c:v>
                </c:pt>
                <c:pt idx="131">
                  <c:v>0.79</c:v>
                </c:pt>
                <c:pt idx="132">
                  <c:v>0.77</c:v>
                </c:pt>
                <c:pt idx="133">
                  <c:v>0.28000000000000003</c:v>
                </c:pt>
                <c:pt idx="134">
                  <c:v>0.3</c:v>
                </c:pt>
                <c:pt idx="135">
                  <c:v>0.36</c:v>
                </c:pt>
                <c:pt idx="136">
                  <c:v>0.39</c:v>
                </c:pt>
                <c:pt idx="137">
                  <c:v>0.32</c:v>
                </c:pt>
                <c:pt idx="138">
                  <c:v>0.31</c:v>
                </c:pt>
                <c:pt idx="139">
                  <c:v>0.28999999999999998</c:v>
                </c:pt>
                <c:pt idx="140">
                  <c:v>0.24</c:v>
                </c:pt>
                <c:pt idx="141">
                  <c:v>0.2</c:v>
                </c:pt>
                <c:pt idx="142">
                  <c:v>0.24</c:v>
                </c:pt>
                <c:pt idx="143">
                  <c:v>0.23</c:v>
                </c:pt>
                <c:pt idx="144">
                  <c:v>0.37</c:v>
                </c:pt>
                <c:pt idx="145">
                  <c:v>0.41</c:v>
                </c:pt>
                <c:pt idx="146">
                  <c:v>0.55000000000000004</c:v>
                </c:pt>
                <c:pt idx="147">
                  <c:v>0.39</c:v>
                </c:pt>
                <c:pt idx="148">
                  <c:v>0.57999999999999996</c:v>
                </c:pt>
                <c:pt idx="149">
                  <c:v>0.36</c:v>
                </c:pt>
                <c:pt idx="150">
                  <c:v>0.45</c:v>
                </c:pt>
                <c:pt idx="151">
                  <c:v>0.61</c:v>
                </c:pt>
                <c:pt idx="152">
                  <c:v>0.56000000000000005</c:v>
                </c:pt>
                <c:pt idx="153">
                  <c:v>0.63</c:v>
                </c:pt>
                <c:pt idx="154">
                  <c:v>0.39</c:v>
                </c:pt>
                <c:pt idx="155">
                  <c:v>0.67</c:v>
                </c:pt>
                <c:pt idx="156">
                  <c:v>0.59</c:v>
                </c:pt>
                <c:pt idx="157">
                  <c:v>0.32</c:v>
                </c:pt>
                <c:pt idx="158">
                  <c:v>0.56000000000000005</c:v>
                </c:pt>
                <c:pt idx="159">
                  <c:v>0.46</c:v>
                </c:pt>
                <c:pt idx="160">
                  <c:v>0.56999999999999995</c:v>
                </c:pt>
                <c:pt idx="161">
                  <c:v>0.35</c:v>
                </c:pt>
                <c:pt idx="162">
                  <c:v>0.6</c:v>
                </c:pt>
                <c:pt idx="163">
                  <c:v>0.42</c:v>
                </c:pt>
                <c:pt idx="164">
                  <c:v>0.38</c:v>
                </c:pt>
                <c:pt idx="165">
                  <c:v>0.56000000000000005</c:v>
                </c:pt>
                <c:pt idx="166">
                  <c:v>0.3</c:v>
                </c:pt>
                <c:pt idx="167">
                  <c:v>0.63</c:v>
                </c:pt>
                <c:pt idx="168">
                  <c:v>0.51</c:v>
                </c:pt>
                <c:pt idx="169">
                  <c:v>0.34</c:v>
                </c:pt>
                <c:pt idx="170">
                  <c:v>0.39</c:v>
                </c:pt>
                <c:pt idx="171">
                  <c:v>0.46</c:v>
                </c:pt>
                <c:pt idx="172">
                  <c:v>0.46</c:v>
                </c:pt>
                <c:pt idx="173">
                  <c:v>0.43</c:v>
                </c:pt>
                <c:pt idx="174">
                  <c:v>0.43</c:v>
                </c:pt>
                <c:pt idx="175">
                  <c:v>0.39</c:v>
                </c:pt>
                <c:pt idx="176">
                  <c:v>0.46</c:v>
                </c:pt>
                <c:pt idx="177">
                  <c:v>0.38</c:v>
                </c:pt>
                <c:pt idx="178">
                  <c:v>0.39</c:v>
                </c:pt>
                <c:pt idx="179">
                  <c:v>0.42</c:v>
                </c:pt>
                <c:pt idx="180">
                  <c:v>0.44</c:v>
                </c:pt>
                <c:pt idx="181">
                  <c:v>0.78</c:v>
                </c:pt>
                <c:pt idx="182">
                  <c:v>0.76</c:v>
                </c:pt>
                <c:pt idx="183">
                  <c:v>0.78</c:v>
                </c:pt>
                <c:pt idx="184">
                  <c:v>0.77</c:v>
                </c:pt>
                <c:pt idx="185">
                  <c:v>0.8</c:v>
                </c:pt>
                <c:pt idx="186">
                  <c:v>0.78</c:v>
                </c:pt>
                <c:pt idx="187">
                  <c:v>0.79</c:v>
                </c:pt>
                <c:pt idx="188">
                  <c:v>0.79</c:v>
                </c:pt>
                <c:pt idx="189">
                  <c:v>0.77</c:v>
                </c:pt>
                <c:pt idx="190">
                  <c:v>0.78</c:v>
                </c:pt>
                <c:pt idx="191">
                  <c:v>0.79</c:v>
                </c:pt>
                <c:pt idx="192">
                  <c:v>0.79</c:v>
                </c:pt>
                <c:pt idx="193">
                  <c:v>0.71</c:v>
                </c:pt>
                <c:pt idx="194">
                  <c:v>0.78</c:v>
                </c:pt>
                <c:pt idx="195">
                  <c:v>0.46</c:v>
                </c:pt>
                <c:pt idx="196">
                  <c:v>0.74</c:v>
                </c:pt>
                <c:pt idx="197">
                  <c:v>0.7</c:v>
                </c:pt>
                <c:pt idx="198">
                  <c:v>0.47</c:v>
                </c:pt>
                <c:pt idx="199">
                  <c:v>0.78</c:v>
                </c:pt>
                <c:pt idx="200">
                  <c:v>0.78</c:v>
                </c:pt>
                <c:pt idx="201">
                  <c:v>0.41</c:v>
                </c:pt>
                <c:pt idx="202">
                  <c:v>0.74</c:v>
                </c:pt>
                <c:pt idx="203">
                  <c:v>0.77</c:v>
                </c:pt>
                <c:pt idx="204">
                  <c:v>0.46</c:v>
                </c:pt>
                <c:pt idx="205">
                  <c:v>0.67</c:v>
                </c:pt>
                <c:pt idx="206">
                  <c:v>0.76</c:v>
                </c:pt>
                <c:pt idx="207">
                  <c:v>0.41</c:v>
                </c:pt>
                <c:pt idx="208">
                  <c:v>0.81</c:v>
                </c:pt>
                <c:pt idx="209">
                  <c:v>0.8</c:v>
                </c:pt>
                <c:pt idx="210">
                  <c:v>0.47</c:v>
                </c:pt>
                <c:pt idx="211">
                  <c:v>0.45</c:v>
                </c:pt>
                <c:pt idx="212">
                  <c:v>0.79</c:v>
                </c:pt>
                <c:pt idx="213">
                  <c:v>0.42</c:v>
                </c:pt>
                <c:pt idx="214">
                  <c:v>0.41</c:v>
                </c:pt>
                <c:pt idx="215">
                  <c:v>0.78</c:v>
                </c:pt>
                <c:pt idx="216">
                  <c:v>0.39</c:v>
                </c:pt>
                <c:pt idx="217">
                  <c:v>0.53</c:v>
                </c:pt>
                <c:pt idx="218">
                  <c:v>0.72</c:v>
                </c:pt>
                <c:pt idx="219">
                  <c:v>0.8</c:v>
                </c:pt>
                <c:pt idx="220">
                  <c:v>0.8</c:v>
                </c:pt>
                <c:pt idx="221">
                  <c:v>0.79</c:v>
                </c:pt>
                <c:pt idx="222">
                  <c:v>0.75</c:v>
                </c:pt>
                <c:pt idx="223">
                  <c:v>0.62</c:v>
                </c:pt>
                <c:pt idx="224">
                  <c:v>0.69</c:v>
                </c:pt>
                <c:pt idx="225">
                  <c:v>0.79</c:v>
                </c:pt>
                <c:pt idx="226">
                  <c:v>0.81</c:v>
                </c:pt>
                <c:pt idx="227">
                  <c:v>0.7</c:v>
                </c:pt>
                <c:pt idx="228">
                  <c:v>0.63</c:v>
                </c:pt>
                <c:pt idx="229">
                  <c:v>0.64</c:v>
                </c:pt>
                <c:pt idx="230">
                  <c:v>0.8</c:v>
                </c:pt>
                <c:pt idx="231">
                  <c:v>0.8</c:v>
                </c:pt>
                <c:pt idx="232">
                  <c:v>0.77</c:v>
                </c:pt>
                <c:pt idx="233">
                  <c:v>0.72</c:v>
                </c:pt>
                <c:pt idx="234">
                  <c:v>0.79</c:v>
                </c:pt>
                <c:pt idx="235">
                  <c:v>0.81</c:v>
                </c:pt>
                <c:pt idx="236">
                  <c:v>0.73</c:v>
                </c:pt>
                <c:pt idx="237">
                  <c:v>0.73</c:v>
                </c:pt>
                <c:pt idx="238">
                  <c:v>0.81</c:v>
                </c:pt>
                <c:pt idx="239">
                  <c:v>0.79</c:v>
                </c:pt>
                <c:pt idx="240">
                  <c:v>0.69</c:v>
                </c:pt>
                <c:pt idx="241">
                  <c:v>0.4</c:v>
                </c:pt>
                <c:pt idx="242">
                  <c:v>0.75</c:v>
                </c:pt>
                <c:pt idx="243">
                  <c:v>0.71</c:v>
                </c:pt>
                <c:pt idx="244">
                  <c:v>0.7</c:v>
                </c:pt>
                <c:pt idx="245">
                  <c:v>0.38</c:v>
                </c:pt>
                <c:pt idx="246">
                  <c:v>0.79</c:v>
                </c:pt>
                <c:pt idx="247">
                  <c:v>0.81</c:v>
                </c:pt>
                <c:pt idx="248">
                  <c:v>0.81</c:v>
                </c:pt>
                <c:pt idx="249">
                  <c:v>0.74</c:v>
                </c:pt>
                <c:pt idx="250">
                  <c:v>0.7</c:v>
                </c:pt>
                <c:pt idx="251">
                  <c:v>0.8</c:v>
                </c:pt>
                <c:pt idx="252">
                  <c:v>0.78</c:v>
                </c:pt>
                <c:pt idx="253">
                  <c:v>0.48</c:v>
                </c:pt>
                <c:pt idx="254">
                  <c:v>0.41</c:v>
                </c:pt>
                <c:pt idx="255">
                  <c:v>0.36</c:v>
                </c:pt>
                <c:pt idx="256">
                  <c:v>0.43</c:v>
                </c:pt>
                <c:pt idx="257">
                  <c:v>0.4</c:v>
                </c:pt>
                <c:pt idx="258">
                  <c:v>0.52</c:v>
                </c:pt>
                <c:pt idx="259">
                  <c:v>0.8</c:v>
                </c:pt>
                <c:pt idx="260">
                  <c:v>0.45</c:v>
                </c:pt>
                <c:pt idx="261">
                  <c:v>0.46</c:v>
                </c:pt>
                <c:pt idx="262">
                  <c:v>0.45</c:v>
                </c:pt>
                <c:pt idx="263">
                  <c:v>0.51</c:v>
                </c:pt>
                <c:pt idx="264">
                  <c:v>0.53</c:v>
                </c:pt>
                <c:pt idx="265">
                  <c:v>0.32</c:v>
                </c:pt>
                <c:pt idx="266">
                  <c:v>0.52</c:v>
                </c:pt>
                <c:pt idx="267">
                  <c:v>0.52</c:v>
                </c:pt>
                <c:pt idx="268">
                  <c:v>0.56999999999999995</c:v>
                </c:pt>
                <c:pt idx="269">
                  <c:v>0.61</c:v>
                </c:pt>
                <c:pt idx="270">
                  <c:v>0.55000000000000004</c:v>
                </c:pt>
                <c:pt idx="271">
                  <c:v>0.5</c:v>
                </c:pt>
                <c:pt idx="272">
                  <c:v>0.59</c:v>
                </c:pt>
                <c:pt idx="273">
                  <c:v>0.51</c:v>
                </c:pt>
                <c:pt idx="274">
                  <c:v>0.81</c:v>
                </c:pt>
                <c:pt idx="275">
                  <c:v>0.46</c:v>
                </c:pt>
                <c:pt idx="276">
                  <c:v>0.51</c:v>
                </c:pt>
                <c:pt idx="277">
                  <c:v>0.74</c:v>
                </c:pt>
                <c:pt idx="278">
                  <c:v>0.38</c:v>
                </c:pt>
                <c:pt idx="279">
                  <c:v>0.46</c:v>
                </c:pt>
                <c:pt idx="280">
                  <c:v>0.51</c:v>
                </c:pt>
                <c:pt idx="281">
                  <c:v>0.56000000000000005</c:v>
                </c:pt>
                <c:pt idx="282">
                  <c:v>0.46</c:v>
                </c:pt>
                <c:pt idx="283">
                  <c:v>0.5</c:v>
                </c:pt>
                <c:pt idx="284">
                  <c:v>0.53</c:v>
                </c:pt>
                <c:pt idx="285">
                  <c:v>0.47</c:v>
                </c:pt>
                <c:pt idx="286">
                  <c:v>0.44</c:v>
                </c:pt>
                <c:pt idx="287">
                  <c:v>0.49</c:v>
                </c:pt>
                <c:pt idx="288">
                  <c:v>0.57999999999999996</c:v>
                </c:pt>
                <c:pt idx="289">
                  <c:v>0.32</c:v>
                </c:pt>
                <c:pt idx="290">
                  <c:v>0.45</c:v>
                </c:pt>
                <c:pt idx="291">
                  <c:v>0.41</c:v>
                </c:pt>
                <c:pt idx="292">
                  <c:v>0.52</c:v>
                </c:pt>
                <c:pt idx="293">
                  <c:v>0.6</c:v>
                </c:pt>
                <c:pt idx="294">
                  <c:v>0.79</c:v>
                </c:pt>
                <c:pt idx="295">
                  <c:v>0.55000000000000004</c:v>
                </c:pt>
                <c:pt idx="296">
                  <c:v>0.62</c:v>
                </c:pt>
                <c:pt idx="297">
                  <c:v>0.52</c:v>
                </c:pt>
                <c:pt idx="298">
                  <c:v>0.51</c:v>
                </c:pt>
                <c:pt idx="299">
                  <c:v>0.52</c:v>
                </c:pt>
                <c:pt idx="300">
                  <c:v>0.55000000000000004</c:v>
                </c:pt>
                <c:pt idx="301">
                  <c:v>0.62</c:v>
                </c:pt>
                <c:pt idx="302">
                  <c:v>0.64</c:v>
                </c:pt>
                <c:pt idx="303">
                  <c:v>0.73</c:v>
                </c:pt>
                <c:pt idx="304">
                  <c:v>0.74</c:v>
                </c:pt>
                <c:pt idx="305">
                  <c:v>0.75</c:v>
                </c:pt>
                <c:pt idx="306">
                  <c:v>0.68</c:v>
                </c:pt>
                <c:pt idx="307">
                  <c:v>0.71</c:v>
                </c:pt>
                <c:pt idx="308">
                  <c:v>0.69</c:v>
                </c:pt>
                <c:pt idx="309">
                  <c:v>0.72</c:v>
                </c:pt>
                <c:pt idx="310">
                  <c:v>0.72</c:v>
                </c:pt>
                <c:pt idx="311">
                  <c:v>0.75</c:v>
                </c:pt>
                <c:pt idx="312">
                  <c:v>0.4</c:v>
                </c:pt>
                <c:pt idx="313">
                  <c:v>0.42</c:v>
                </c:pt>
                <c:pt idx="314">
                  <c:v>0.7</c:v>
                </c:pt>
                <c:pt idx="315">
                  <c:v>0.76</c:v>
                </c:pt>
                <c:pt idx="316">
                  <c:v>0.43</c:v>
                </c:pt>
                <c:pt idx="317">
                  <c:v>0.75</c:v>
                </c:pt>
                <c:pt idx="318">
                  <c:v>0.76</c:v>
                </c:pt>
                <c:pt idx="319">
                  <c:v>0.61</c:v>
                </c:pt>
                <c:pt idx="320">
                  <c:v>0.73</c:v>
                </c:pt>
                <c:pt idx="321">
                  <c:v>0.71</c:v>
                </c:pt>
                <c:pt idx="322">
                  <c:v>0.73</c:v>
                </c:pt>
                <c:pt idx="323">
                  <c:v>0.74</c:v>
                </c:pt>
                <c:pt idx="324">
                  <c:v>0.68</c:v>
                </c:pt>
                <c:pt idx="325">
                  <c:v>0.26</c:v>
                </c:pt>
                <c:pt idx="326">
                  <c:v>0.63</c:v>
                </c:pt>
                <c:pt idx="327">
                  <c:v>0.75</c:v>
                </c:pt>
                <c:pt idx="328">
                  <c:v>0.7</c:v>
                </c:pt>
                <c:pt idx="329">
                  <c:v>0.57999999999999996</c:v>
                </c:pt>
                <c:pt idx="330">
                  <c:v>0.65</c:v>
                </c:pt>
                <c:pt idx="331">
                  <c:v>0.71</c:v>
                </c:pt>
                <c:pt idx="332">
                  <c:v>0.72</c:v>
                </c:pt>
                <c:pt idx="333">
                  <c:v>0.28999999999999998</c:v>
                </c:pt>
                <c:pt idx="334">
                  <c:v>0.65</c:v>
                </c:pt>
                <c:pt idx="335">
                  <c:v>0.71</c:v>
                </c:pt>
                <c:pt idx="336">
                  <c:v>0.42</c:v>
                </c:pt>
                <c:pt idx="337">
                  <c:v>0.55000000000000004</c:v>
                </c:pt>
                <c:pt idx="338">
                  <c:v>0.68</c:v>
                </c:pt>
                <c:pt idx="339">
                  <c:v>0.74</c:v>
                </c:pt>
                <c:pt idx="340">
                  <c:v>0.75</c:v>
                </c:pt>
                <c:pt idx="341">
                  <c:v>0.65</c:v>
                </c:pt>
                <c:pt idx="342">
                  <c:v>0.64</c:v>
                </c:pt>
                <c:pt idx="343">
                  <c:v>0.74</c:v>
                </c:pt>
                <c:pt idx="344">
                  <c:v>0.25</c:v>
                </c:pt>
                <c:pt idx="345">
                  <c:v>0.73</c:v>
                </c:pt>
                <c:pt idx="346">
                  <c:v>0.72</c:v>
                </c:pt>
                <c:pt idx="347">
                  <c:v>0.35</c:v>
                </c:pt>
                <c:pt idx="348">
                  <c:v>0.5</c:v>
                </c:pt>
                <c:pt idx="349">
                  <c:v>0.5</c:v>
                </c:pt>
                <c:pt idx="350">
                  <c:v>0.62</c:v>
                </c:pt>
                <c:pt idx="351">
                  <c:v>0.68</c:v>
                </c:pt>
                <c:pt idx="352">
                  <c:v>0.74</c:v>
                </c:pt>
                <c:pt idx="353">
                  <c:v>0.74</c:v>
                </c:pt>
                <c:pt idx="354">
                  <c:v>0.3</c:v>
                </c:pt>
                <c:pt idx="355">
                  <c:v>0.7</c:v>
                </c:pt>
                <c:pt idx="356">
                  <c:v>0.52</c:v>
                </c:pt>
                <c:pt idx="357">
                  <c:v>0.73</c:v>
                </c:pt>
                <c:pt idx="358">
                  <c:v>0.65</c:v>
                </c:pt>
                <c:pt idx="359">
                  <c:v>0.56999999999999995</c:v>
                </c:pt>
                <c:pt idx="360">
                  <c:v>0.75</c:v>
                </c:pt>
                <c:pt idx="361">
                  <c:v>0.37</c:v>
                </c:pt>
                <c:pt idx="362">
                  <c:v>0.65</c:v>
                </c:pt>
                <c:pt idx="363">
                  <c:v>0.71</c:v>
                </c:pt>
                <c:pt idx="364">
                  <c:v>0.65</c:v>
                </c:pt>
                <c:pt idx="365">
                  <c:v>0.7</c:v>
                </c:pt>
                <c:pt idx="366">
                  <c:v>0.69</c:v>
                </c:pt>
                <c:pt idx="367">
                  <c:v>0.63</c:v>
                </c:pt>
                <c:pt idx="368">
                  <c:v>0.73</c:v>
                </c:pt>
                <c:pt idx="369">
                  <c:v>0.74</c:v>
                </c:pt>
                <c:pt idx="370">
                  <c:v>0.75</c:v>
                </c:pt>
                <c:pt idx="371">
                  <c:v>0.72</c:v>
                </c:pt>
                <c:pt idx="372">
                  <c:v>0.69</c:v>
                </c:pt>
                <c:pt idx="373">
                  <c:v>0.75</c:v>
                </c:pt>
                <c:pt idx="374">
                  <c:v>0.79</c:v>
                </c:pt>
                <c:pt idx="375">
                  <c:v>0.79</c:v>
                </c:pt>
                <c:pt idx="376">
                  <c:v>0.82</c:v>
                </c:pt>
                <c:pt idx="377">
                  <c:v>0.82</c:v>
                </c:pt>
                <c:pt idx="378">
                  <c:v>0.77</c:v>
                </c:pt>
                <c:pt idx="379">
                  <c:v>0.82</c:v>
                </c:pt>
                <c:pt idx="380">
                  <c:v>0.76</c:v>
                </c:pt>
                <c:pt idx="381">
                  <c:v>0.82</c:v>
                </c:pt>
                <c:pt idx="382">
                  <c:v>0.79</c:v>
                </c:pt>
                <c:pt idx="383">
                  <c:v>0.8</c:v>
                </c:pt>
                <c:pt idx="384">
                  <c:v>0.41</c:v>
                </c:pt>
                <c:pt idx="385">
                  <c:v>0.61</c:v>
                </c:pt>
                <c:pt idx="386">
                  <c:v>0.76</c:v>
                </c:pt>
                <c:pt idx="387">
                  <c:v>0.8</c:v>
                </c:pt>
                <c:pt idx="388">
                  <c:v>0.42</c:v>
                </c:pt>
                <c:pt idx="389">
                  <c:v>0.83</c:v>
                </c:pt>
                <c:pt idx="390">
                  <c:v>0.8</c:v>
                </c:pt>
                <c:pt idx="391">
                  <c:v>0.68</c:v>
                </c:pt>
                <c:pt idx="392">
                  <c:v>0.77</c:v>
                </c:pt>
                <c:pt idx="393">
                  <c:v>0.81</c:v>
                </c:pt>
                <c:pt idx="394">
                  <c:v>0.8</c:v>
                </c:pt>
                <c:pt idx="395">
                  <c:v>0.79</c:v>
                </c:pt>
                <c:pt idx="396">
                  <c:v>0.76</c:v>
                </c:pt>
                <c:pt idx="397">
                  <c:v>0.41</c:v>
                </c:pt>
                <c:pt idx="398">
                  <c:v>0.73</c:v>
                </c:pt>
                <c:pt idx="399">
                  <c:v>0.79</c:v>
                </c:pt>
                <c:pt idx="400">
                  <c:v>0.79</c:v>
                </c:pt>
                <c:pt idx="401">
                  <c:v>0.63</c:v>
                </c:pt>
                <c:pt idx="402">
                  <c:v>0.75</c:v>
                </c:pt>
                <c:pt idx="403">
                  <c:v>0.81</c:v>
                </c:pt>
                <c:pt idx="404">
                  <c:v>0.79</c:v>
                </c:pt>
                <c:pt idx="405">
                  <c:v>0.45</c:v>
                </c:pt>
                <c:pt idx="406">
                  <c:v>0.71</c:v>
                </c:pt>
                <c:pt idx="407">
                  <c:v>0.8</c:v>
                </c:pt>
                <c:pt idx="408">
                  <c:v>0.59</c:v>
                </c:pt>
              </c:numCache>
            </c:numRef>
          </c:xVal>
          <c:yVal>
            <c:numRef>
              <c:f>Sheet1!$T$5:$T$416</c:f>
              <c:numCache>
                <c:formatCode>General</c:formatCode>
                <c:ptCount val="412"/>
                <c:pt idx="0">
                  <c:v>85</c:v>
                </c:pt>
                <c:pt idx="1">
                  <c:v>74</c:v>
                </c:pt>
                <c:pt idx="2">
                  <c:v>78</c:v>
                </c:pt>
                <c:pt idx="3">
                  <c:v>89</c:v>
                </c:pt>
                <c:pt idx="4">
                  <c:v>91</c:v>
                </c:pt>
                <c:pt idx="5">
                  <c:v>91</c:v>
                </c:pt>
                <c:pt idx="6">
                  <c:v>88</c:v>
                </c:pt>
                <c:pt idx="7">
                  <c:v>91</c:v>
                </c:pt>
                <c:pt idx="8">
                  <c:v>87</c:v>
                </c:pt>
                <c:pt idx="9">
                  <c:v>90</c:v>
                </c:pt>
                <c:pt idx="10">
                  <c:v>86</c:v>
                </c:pt>
                <c:pt idx="11">
                  <c:v>86</c:v>
                </c:pt>
                <c:pt idx="12">
                  <c:v>88</c:v>
                </c:pt>
                <c:pt idx="13">
                  <c:v>76</c:v>
                </c:pt>
                <c:pt idx="14">
                  <c:v>73</c:v>
                </c:pt>
                <c:pt idx="15">
                  <c:v>85</c:v>
                </c:pt>
                <c:pt idx="16">
                  <c:v>92</c:v>
                </c:pt>
                <c:pt idx="17">
                  <c:v>35</c:v>
                </c:pt>
                <c:pt idx="18">
                  <c:v>64</c:v>
                </c:pt>
                <c:pt idx="19">
                  <c:v>83</c:v>
                </c:pt>
                <c:pt idx="20">
                  <c:v>40</c:v>
                </c:pt>
                <c:pt idx="21">
                  <c:v>74</c:v>
                </c:pt>
                <c:pt idx="22">
                  <c:v>25</c:v>
                </c:pt>
                <c:pt idx="23">
                  <c:v>88</c:v>
                </c:pt>
                <c:pt idx="24">
                  <c:v>78</c:v>
                </c:pt>
                <c:pt idx="25">
                  <c:v>78</c:v>
                </c:pt>
                <c:pt idx="26">
                  <c:v>87</c:v>
                </c:pt>
                <c:pt idx="27">
                  <c:v>75</c:v>
                </c:pt>
                <c:pt idx="28">
                  <c:v>70</c:v>
                </c:pt>
                <c:pt idx="29">
                  <c:v>61</c:v>
                </c:pt>
                <c:pt idx="30">
                  <c:v>83</c:v>
                </c:pt>
                <c:pt idx="31">
                  <c:v>75</c:v>
                </c:pt>
                <c:pt idx="32">
                  <c:v>69</c:v>
                </c:pt>
                <c:pt idx="33">
                  <c:v>74</c:v>
                </c:pt>
                <c:pt idx="34">
                  <c:v>74</c:v>
                </c:pt>
                <c:pt idx="35">
                  <c:v>91</c:v>
                </c:pt>
                <c:pt idx="36">
                  <c:v>81</c:v>
                </c:pt>
                <c:pt idx="37">
                  <c:v>78</c:v>
                </c:pt>
                <c:pt idx="38">
                  <c:v>83</c:v>
                </c:pt>
                <c:pt idx="39">
                  <c:v>70</c:v>
                </c:pt>
                <c:pt idx="40">
                  <c:v>81</c:v>
                </c:pt>
                <c:pt idx="41">
                  <c:v>76</c:v>
                </c:pt>
                <c:pt idx="42">
                  <c:v>77</c:v>
                </c:pt>
                <c:pt idx="43">
                  <c:v>81</c:v>
                </c:pt>
                <c:pt idx="44">
                  <c:v>83</c:v>
                </c:pt>
                <c:pt idx="45">
                  <c:v>84</c:v>
                </c:pt>
                <c:pt idx="46">
                  <c:v>81</c:v>
                </c:pt>
                <c:pt idx="47">
                  <c:v>85</c:v>
                </c:pt>
                <c:pt idx="48">
                  <c:v>91</c:v>
                </c:pt>
                <c:pt idx="49">
                  <c:v>53</c:v>
                </c:pt>
                <c:pt idx="50">
                  <c:v>83</c:v>
                </c:pt>
                <c:pt idx="51">
                  <c:v>81</c:v>
                </c:pt>
                <c:pt idx="53">
                  <c:v>74</c:v>
                </c:pt>
                <c:pt idx="54">
                  <c:v>77</c:v>
                </c:pt>
                <c:pt idx="56">
                  <c:v>83</c:v>
                </c:pt>
                <c:pt idx="57">
                  <c:v>72</c:v>
                </c:pt>
                <c:pt idx="58">
                  <c:v>83</c:v>
                </c:pt>
                <c:pt idx="59">
                  <c:v>80</c:v>
                </c:pt>
                <c:pt idx="60">
                  <c:v>71</c:v>
                </c:pt>
                <c:pt idx="62">
                  <c:v>73</c:v>
                </c:pt>
                <c:pt idx="63">
                  <c:v>79</c:v>
                </c:pt>
                <c:pt idx="64">
                  <c:v>71</c:v>
                </c:pt>
                <c:pt idx="65">
                  <c:v>77</c:v>
                </c:pt>
                <c:pt idx="66">
                  <c:v>80</c:v>
                </c:pt>
                <c:pt idx="67">
                  <c:v>74</c:v>
                </c:pt>
                <c:pt idx="68">
                  <c:v>70</c:v>
                </c:pt>
                <c:pt idx="69">
                  <c:v>78</c:v>
                </c:pt>
                <c:pt idx="70">
                  <c:v>72</c:v>
                </c:pt>
                <c:pt idx="71">
                  <c:v>86</c:v>
                </c:pt>
                <c:pt idx="72">
                  <c:v>80</c:v>
                </c:pt>
                <c:pt idx="73">
                  <c:v>79</c:v>
                </c:pt>
                <c:pt idx="74">
                  <c:v>72</c:v>
                </c:pt>
                <c:pt idx="75">
                  <c:v>71</c:v>
                </c:pt>
                <c:pt idx="76">
                  <c:v>86</c:v>
                </c:pt>
                <c:pt idx="77">
                  <c:v>52</c:v>
                </c:pt>
                <c:pt idx="78">
                  <c:v>83</c:v>
                </c:pt>
                <c:pt idx="79">
                  <c:v>85</c:v>
                </c:pt>
                <c:pt idx="80">
                  <c:v>80</c:v>
                </c:pt>
                <c:pt idx="81">
                  <c:v>85</c:v>
                </c:pt>
                <c:pt idx="82">
                  <c:v>88</c:v>
                </c:pt>
                <c:pt idx="83">
                  <c:v>84</c:v>
                </c:pt>
                <c:pt idx="84">
                  <c:v>85</c:v>
                </c:pt>
                <c:pt idx="85">
                  <c:v>79</c:v>
                </c:pt>
                <c:pt idx="86">
                  <c:v>78</c:v>
                </c:pt>
                <c:pt idx="87">
                  <c:v>86</c:v>
                </c:pt>
                <c:pt idx="88">
                  <c:v>79</c:v>
                </c:pt>
                <c:pt idx="89">
                  <c:v>81</c:v>
                </c:pt>
                <c:pt idx="90">
                  <c:v>76</c:v>
                </c:pt>
                <c:pt idx="91">
                  <c:v>78</c:v>
                </c:pt>
                <c:pt idx="92">
                  <c:v>75</c:v>
                </c:pt>
                <c:pt idx="93">
                  <c:v>85</c:v>
                </c:pt>
                <c:pt idx="94">
                  <c:v>64</c:v>
                </c:pt>
                <c:pt idx="95">
                  <c:v>91</c:v>
                </c:pt>
                <c:pt idx="96">
                  <c:v>85</c:v>
                </c:pt>
                <c:pt idx="97">
                  <c:v>77</c:v>
                </c:pt>
                <c:pt idx="98">
                  <c:v>85</c:v>
                </c:pt>
                <c:pt idx="99">
                  <c:v>83</c:v>
                </c:pt>
                <c:pt idx="100">
                  <c:v>84</c:v>
                </c:pt>
                <c:pt idx="101">
                  <c:v>87</c:v>
                </c:pt>
                <c:pt idx="102">
                  <c:v>83</c:v>
                </c:pt>
                <c:pt idx="103">
                  <c:v>86</c:v>
                </c:pt>
                <c:pt idx="104">
                  <c:v>83</c:v>
                </c:pt>
                <c:pt idx="105">
                  <c:v>88</c:v>
                </c:pt>
                <c:pt idx="106">
                  <c:v>88</c:v>
                </c:pt>
                <c:pt idx="107">
                  <c:v>90</c:v>
                </c:pt>
                <c:pt idx="108">
                  <c:v>86</c:v>
                </c:pt>
                <c:pt idx="109">
                  <c:v>78</c:v>
                </c:pt>
                <c:pt idx="110">
                  <c:v>78</c:v>
                </c:pt>
                <c:pt idx="111">
                  <c:v>81</c:v>
                </c:pt>
                <c:pt idx="112">
                  <c:v>83</c:v>
                </c:pt>
                <c:pt idx="113">
                  <c:v>83</c:v>
                </c:pt>
                <c:pt idx="114">
                  <c:v>82</c:v>
                </c:pt>
                <c:pt idx="115">
                  <c:v>86</c:v>
                </c:pt>
                <c:pt idx="116">
                  <c:v>76</c:v>
                </c:pt>
                <c:pt idx="117">
                  <c:v>88</c:v>
                </c:pt>
                <c:pt idx="118">
                  <c:v>81</c:v>
                </c:pt>
                <c:pt idx="119">
                  <c:v>88</c:v>
                </c:pt>
                <c:pt idx="120">
                  <c:v>86</c:v>
                </c:pt>
                <c:pt idx="121">
                  <c:v>80</c:v>
                </c:pt>
                <c:pt idx="122">
                  <c:v>80</c:v>
                </c:pt>
                <c:pt idx="123">
                  <c:v>74</c:v>
                </c:pt>
                <c:pt idx="124">
                  <c:v>82</c:v>
                </c:pt>
                <c:pt idx="125">
                  <c:v>81</c:v>
                </c:pt>
                <c:pt idx="126">
                  <c:v>82</c:v>
                </c:pt>
                <c:pt idx="127">
                  <c:v>79</c:v>
                </c:pt>
                <c:pt idx="128">
                  <c:v>82</c:v>
                </c:pt>
                <c:pt idx="129">
                  <c:v>91</c:v>
                </c:pt>
                <c:pt idx="130">
                  <c:v>89</c:v>
                </c:pt>
                <c:pt idx="131">
                  <c:v>87</c:v>
                </c:pt>
                <c:pt idx="132">
                  <c:v>84</c:v>
                </c:pt>
                <c:pt idx="133">
                  <c:v>27</c:v>
                </c:pt>
                <c:pt idx="134">
                  <c:v>33</c:v>
                </c:pt>
                <c:pt idx="135">
                  <c:v>30</c:v>
                </c:pt>
                <c:pt idx="136">
                  <c:v>30</c:v>
                </c:pt>
                <c:pt idx="137">
                  <c:v>29</c:v>
                </c:pt>
                <c:pt idx="138">
                  <c:v>30</c:v>
                </c:pt>
                <c:pt idx="139">
                  <c:v>30</c:v>
                </c:pt>
                <c:pt idx="140">
                  <c:v>36</c:v>
                </c:pt>
                <c:pt idx="141">
                  <c:v>34</c:v>
                </c:pt>
                <c:pt idx="142">
                  <c:v>38</c:v>
                </c:pt>
                <c:pt idx="143">
                  <c:v>39</c:v>
                </c:pt>
                <c:pt idx="144">
                  <c:v>30</c:v>
                </c:pt>
                <c:pt idx="145">
                  <c:v>43</c:v>
                </c:pt>
                <c:pt idx="146">
                  <c:v>58</c:v>
                </c:pt>
                <c:pt idx="147">
                  <c:v>31</c:v>
                </c:pt>
                <c:pt idx="148">
                  <c:v>58</c:v>
                </c:pt>
                <c:pt idx="149">
                  <c:v>32</c:v>
                </c:pt>
                <c:pt idx="150">
                  <c:v>52</c:v>
                </c:pt>
                <c:pt idx="151">
                  <c:v>60</c:v>
                </c:pt>
                <c:pt idx="152">
                  <c:v>60</c:v>
                </c:pt>
                <c:pt idx="153">
                  <c:v>74</c:v>
                </c:pt>
                <c:pt idx="154">
                  <c:v>40</c:v>
                </c:pt>
                <c:pt idx="155">
                  <c:v>76</c:v>
                </c:pt>
                <c:pt idx="156">
                  <c:v>62</c:v>
                </c:pt>
                <c:pt idx="157">
                  <c:v>35</c:v>
                </c:pt>
                <c:pt idx="158">
                  <c:v>58</c:v>
                </c:pt>
                <c:pt idx="159">
                  <c:v>57</c:v>
                </c:pt>
                <c:pt idx="160">
                  <c:v>59</c:v>
                </c:pt>
                <c:pt idx="161">
                  <c:v>34</c:v>
                </c:pt>
                <c:pt idx="162">
                  <c:v>62</c:v>
                </c:pt>
                <c:pt idx="163">
                  <c:v>42</c:v>
                </c:pt>
                <c:pt idx="164">
                  <c:v>46</c:v>
                </c:pt>
                <c:pt idx="165">
                  <c:v>59</c:v>
                </c:pt>
                <c:pt idx="166">
                  <c:v>38</c:v>
                </c:pt>
                <c:pt idx="167">
                  <c:v>76</c:v>
                </c:pt>
                <c:pt idx="168">
                  <c:v>58</c:v>
                </c:pt>
                <c:pt idx="169">
                  <c:v>31</c:v>
                </c:pt>
                <c:pt idx="170">
                  <c:v>40</c:v>
                </c:pt>
                <c:pt idx="171">
                  <c:v>42</c:v>
                </c:pt>
                <c:pt idx="172">
                  <c:v>46</c:v>
                </c:pt>
                <c:pt idx="173">
                  <c:v>38</c:v>
                </c:pt>
                <c:pt idx="174">
                  <c:v>47</c:v>
                </c:pt>
                <c:pt idx="175">
                  <c:v>42</c:v>
                </c:pt>
                <c:pt idx="176">
                  <c:v>39</c:v>
                </c:pt>
                <c:pt idx="177">
                  <c:v>39</c:v>
                </c:pt>
                <c:pt idx="178">
                  <c:v>35</c:v>
                </c:pt>
                <c:pt idx="179">
                  <c:v>50</c:v>
                </c:pt>
                <c:pt idx="180">
                  <c:v>53</c:v>
                </c:pt>
                <c:pt idx="181">
                  <c:v>78</c:v>
                </c:pt>
                <c:pt idx="182">
                  <c:v>84</c:v>
                </c:pt>
                <c:pt idx="183">
                  <c:v>83</c:v>
                </c:pt>
                <c:pt idx="184">
                  <c:v>82</c:v>
                </c:pt>
                <c:pt idx="185">
                  <c:v>84</c:v>
                </c:pt>
                <c:pt idx="186">
                  <c:v>85</c:v>
                </c:pt>
                <c:pt idx="187">
                  <c:v>84</c:v>
                </c:pt>
                <c:pt idx="188">
                  <c:v>84</c:v>
                </c:pt>
                <c:pt idx="189">
                  <c:v>90</c:v>
                </c:pt>
                <c:pt idx="190">
                  <c:v>88</c:v>
                </c:pt>
                <c:pt idx="191">
                  <c:v>87</c:v>
                </c:pt>
                <c:pt idx="192">
                  <c:v>89</c:v>
                </c:pt>
                <c:pt idx="193">
                  <c:v>72</c:v>
                </c:pt>
                <c:pt idx="194">
                  <c:v>79</c:v>
                </c:pt>
                <c:pt idx="195">
                  <c:v>37</c:v>
                </c:pt>
                <c:pt idx="196">
                  <c:v>77</c:v>
                </c:pt>
                <c:pt idx="197">
                  <c:v>75</c:v>
                </c:pt>
                <c:pt idx="198">
                  <c:v>37</c:v>
                </c:pt>
                <c:pt idx="199">
                  <c:v>80</c:v>
                </c:pt>
                <c:pt idx="200">
                  <c:v>86</c:v>
                </c:pt>
                <c:pt idx="201">
                  <c:v>36</c:v>
                </c:pt>
                <c:pt idx="202">
                  <c:v>86</c:v>
                </c:pt>
                <c:pt idx="203">
                  <c:v>86</c:v>
                </c:pt>
                <c:pt idx="204">
                  <c:v>44</c:v>
                </c:pt>
                <c:pt idx="206">
                  <c:v>78</c:v>
                </c:pt>
                <c:pt idx="207">
                  <c:v>36</c:v>
                </c:pt>
                <c:pt idx="208">
                  <c:v>82</c:v>
                </c:pt>
                <c:pt idx="209">
                  <c:v>85</c:v>
                </c:pt>
                <c:pt idx="210">
                  <c:v>40</c:v>
                </c:pt>
                <c:pt idx="211">
                  <c:v>42</c:v>
                </c:pt>
                <c:pt idx="212">
                  <c:v>85</c:v>
                </c:pt>
                <c:pt idx="213">
                  <c:v>43</c:v>
                </c:pt>
                <c:pt idx="214">
                  <c:v>44</c:v>
                </c:pt>
                <c:pt idx="215">
                  <c:v>84</c:v>
                </c:pt>
                <c:pt idx="216">
                  <c:v>44</c:v>
                </c:pt>
                <c:pt idx="217">
                  <c:v>63</c:v>
                </c:pt>
                <c:pt idx="218">
                  <c:v>74</c:v>
                </c:pt>
                <c:pt idx="219">
                  <c:v>77</c:v>
                </c:pt>
                <c:pt idx="220">
                  <c:v>82</c:v>
                </c:pt>
                <c:pt idx="221">
                  <c:v>85</c:v>
                </c:pt>
                <c:pt idx="222">
                  <c:v>84</c:v>
                </c:pt>
                <c:pt idx="223">
                  <c:v>75</c:v>
                </c:pt>
                <c:pt idx="224">
                  <c:v>79</c:v>
                </c:pt>
                <c:pt idx="225">
                  <c:v>89</c:v>
                </c:pt>
                <c:pt idx="226">
                  <c:v>88</c:v>
                </c:pt>
                <c:pt idx="227">
                  <c:v>83</c:v>
                </c:pt>
                <c:pt idx="228">
                  <c:v>70</c:v>
                </c:pt>
                <c:pt idx="230">
                  <c:v>78</c:v>
                </c:pt>
                <c:pt idx="231">
                  <c:v>76</c:v>
                </c:pt>
                <c:pt idx="232">
                  <c:v>81</c:v>
                </c:pt>
                <c:pt idx="233">
                  <c:v>78</c:v>
                </c:pt>
                <c:pt idx="234">
                  <c:v>87</c:v>
                </c:pt>
                <c:pt idx="235">
                  <c:v>89</c:v>
                </c:pt>
                <c:pt idx="236">
                  <c:v>84</c:v>
                </c:pt>
                <c:pt idx="237">
                  <c:v>86</c:v>
                </c:pt>
                <c:pt idx="238">
                  <c:v>90</c:v>
                </c:pt>
                <c:pt idx="239">
                  <c:v>88</c:v>
                </c:pt>
                <c:pt idx="240">
                  <c:v>83</c:v>
                </c:pt>
                <c:pt idx="241">
                  <c:v>31</c:v>
                </c:pt>
                <c:pt idx="242">
                  <c:v>77</c:v>
                </c:pt>
                <c:pt idx="243">
                  <c:v>72</c:v>
                </c:pt>
                <c:pt idx="244">
                  <c:v>76</c:v>
                </c:pt>
                <c:pt idx="245">
                  <c:v>38</c:v>
                </c:pt>
                <c:pt idx="246">
                  <c:v>84</c:v>
                </c:pt>
                <c:pt idx="247">
                  <c:v>88</c:v>
                </c:pt>
                <c:pt idx="248">
                  <c:v>83</c:v>
                </c:pt>
                <c:pt idx="249">
                  <c:v>92</c:v>
                </c:pt>
                <c:pt idx="250">
                  <c:v>87</c:v>
                </c:pt>
                <c:pt idx="251">
                  <c:v>88</c:v>
                </c:pt>
                <c:pt idx="252">
                  <c:v>88</c:v>
                </c:pt>
                <c:pt idx="253">
                  <c:v>50</c:v>
                </c:pt>
                <c:pt idx="254">
                  <c:v>45</c:v>
                </c:pt>
                <c:pt idx="255">
                  <c:v>40</c:v>
                </c:pt>
                <c:pt idx="256">
                  <c:v>58</c:v>
                </c:pt>
                <c:pt idx="257">
                  <c:v>41</c:v>
                </c:pt>
                <c:pt idx="258">
                  <c:v>54</c:v>
                </c:pt>
                <c:pt idx="259">
                  <c:v>89</c:v>
                </c:pt>
                <c:pt idx="260">
                  <c:v>54</c:v>
                </c:pt>
                <c:pt idx="261">
                  <c:v>46</c:v>
                </c:pt>
                <c:pt idx="262">
                  <c:v>56</c:v>
                </c:pt>
                <c:pt idx="263">
                  <c:v>57</c:v>
                </c:pt>
                <c:pt idx="264">
                  <c:v>57</c:v>
                </c:pt>
                <c:pt idx="265">
                  <c:v>44</c:v>
                </c:pt>
                <c:pt idx="266">
                  <c:v>50</c:v>
                </c:pt>
                <c:pt idx="267">
                  <c:v>48</c:v>
                </c:pt>
                <c:pt idx="268">
                  <c:v>55</c:v>
                </c:pt>
                <c:pt idx="269">
                  <c:v>67</c:v>
                </c:pt>
                <c:pt idx="271">
                  <c:v>62</c:v>
                </c:pt>
                <c:pt idx="272">
                  <c:v>66</c:v>
                </c:pt>
                <c:pt idx="273">
                  <c:v>60</c:v>
                </c:pt>
                <c:pt idx="274">
                  <c:v>93</c:v>
                </c:pt>
                <c:pt idx="275">
                  <c:v>53</c:v>
                </c:pt>
                <c:pt idx="276">
                  <c:v>66</c:v>
                </c:pt>
                <c:pt idx="277">
                  <c:v>80</c:v>
                </c:pt>
                <c:pt idx="278">
                  <c:v>45</c:v>
                </c:pt>
                <c:pt idx="279">
                  <c:v>54</c:v>
                </c:pt>
                <c:pt idx="280">
                  <c:v>55</c:v>
                </c:pt>
                <c:pt idx="281">
                  <c:v>63</c:v>
                </c:pt>
                <c:pt idx="282">
                  <c:v>54</c:v>
                </c:pt>
                <c:pt idx="283">
                  <c:v>61</c:v>
                </c:pt>
                <c:pt idx="284">
                  <c:v>62</c:v>
                </c:pt>
                <c:pt idx="286">
                  <c:v>47</c:v>
                </c:pt>
                <c:pt idx="287">
                  <c:v>61</c:v>
                </c:pt>
                <c:pt idx="288">
                  <c:v>62</c:v>
                </c:pt>
                <c:pt idx="289">
                  <c:v>31</c:v>
                </c:pt>
                <c:pt idx="290">
                  <c:v>46</c:v>
                </c:pt>
                <c:pt idx="291">
                  <c:v>48</c:v>
                </c:pt>
                <c:pt idx="292">
                  <c:v>56</c:v>
                </c:pt>
                <c:pt idx="293">
                  <c:v>61</c:v>
                </c:pt>
                <c:pt idx="294">
                  <c:v>86</c:v>
                </c:pt>
                <c:pt idx="295">
                  <c:v>56</c:v>
                </c:pt>
                <c:pt idx="296">
                  <c:v>69</c:v>
                </c:pt>
                <c:pt idx="297">
                  <c:v>59</c:v>
                </c:pt>
                <c:pt idx="298">
                  <c:v>59</c:v>
                </c:pt>
                <c:pt idx="299">
                  <c:v>65</c:v>
                </c:pt>
                <c:pt idx="300">
                  <c:v>62</c:v>
                </c:pt>
                <c:pt idx="301">
                  <c:v>55</c:v>
                </c:pt>
                <c:pt idx="302">
                  <c:v>61</c:v>
                </c:pt>
                <c:pt idx="303">
                  <c:v>67</c:v>
                </c:pt>
                <c:pt idx="304">
                  <c:v>67</c:v>
                </c:pt>
                <c:pt idx="305">
                  <c:v>73</c:v>
                </c:pt>
                <c:pt idx="306">
                  <c:v>77</c:v>
                </c:pt>
                <c:pt idx="307">
                  <c:v>69</c:v>
                </c:pt>
                <c:pt idx="308">
                  <c:v>70</c:v>
                </c:pt>
                <c:pt idx="309">
                  <c:v>76</c:v>
                </c:pt>
                <c:pt idx="310">
                  <c:v>79</c:v>
                </c:pt>
                <c:pt idx="311">
                  <c:v>79</c:v>
                </c:pt>
                <c:pt idx="312">
                  <c:v>39</c:v>
                </c:pt>
                <c:pt idx="313">
                  <c:v>47</c:v>
                </c:pt>
                <c:pt idx="314">
                  <c:v>66</c:v>
                </c:pt>
                <c:pt idx="315">
                  <c:v>69</c:v>
                </c:pt>
                <c:pt idx="316">
                  <c:v>37</c:v>
                </c:pt>
                <c:pt idx="317">
                  <c:v>70</c:v>
                </c:pt>
                <c:pt idx="318">
                  <c:v>74</c:v>
                </c:pt>
                <c:pt idx="319">
                  <c:v>62</c:v>
                </c:pt>
                <c:pt idx="320">
                  <c:v>76</c:v>
                </c:pt>
                <c:pt idx="321">
                  <c:v>75</c:v>
                </c:pt>
                <c:pt idx="322">
                  <c:v>74</c:v>
                </c:pt>
                <c:pt idx="323">
                  <c:v>76</c:v>
                </c:pt>
                <c:pt idx="324">
                  <c:v>70</c:v>
                </c:pt>
                <c:pt idx="325">
                  <c:v>26</c:v>
                </c:pt>
                <c:pt idx="326">
                  <c:v>62</c:v>
                </c:pt>
                <c:pt idx="327">
                  <c:v>67</c:v>
                </c:pt>
                <c:pt idx="328">
                  <c:v>67</c:v>
                </c:pt>
                <c:pt idx="329">
                  <c:v>55</c:v>
                </c:pt>
                <c:pt idx="330">
                  <c:v>71</c:v>
                </c:pt>
                <c:pt idx="331">
                  <c:v>73</c:v>
                </c:pt>
                <c:pt idx="332">
                  <c:v>73</c:v>
                </c:pt>
                <c:pt idx="333">
                  <c:v>38</c:v>
                </c:pt>
                <c:pt idx="334">
                  <c:v>72</c:v>
                </c:pt>
                <c:pt idx="335">
                  <c:v>73</c:v>
                </c:pt>
                <c:pt idx="337">
                  <c:v>58</c:v>
                </c:pt>
                <c:pt idx="338">
                  <c:v>62</c:v>
                </c:pt>
                <c:pt idx="339">
                  <c:v>64</c:v>
                </c:pt>
                <c:pt idx="340">
                  <c:v>73</c:v>
                </c:pt>
                <c:pt idx="341">
                  <c:v>66</c:v>
                </c:pt>
                <c:pt idx="342">
                  <c:v>67</c:v>
                </c:pt>
                <c:pt idx="343">
                  <c:v>75</c:v>
                </c:pt>
                <c:pt idx="344">
                  <c:v>37</c:v>
                </c:pt>
                <c:pt idx="345">
                  <c:v>73</c:v>
                </c:pt>
                <c:pt idx="346">
                  <c:v>77</c:v>
                </c:pt>
                <c:pt idx="347">
                  <c:v>39</c:v>
                </c:pt>
                <c:pt idx="348">
                  <c:v>60</c:v>
                </c:pt>
                <c:pt idx="349">
                  <c:v>46</c:v>
                </c:pt>
                <c:pt idx="350">
                  <c:v>61</c:v>
                </c:pt>
                <c:pt idx="351">
                  <c:v>58</c:v>
                </c:pt>
                <c:pt idx="352">
                  <c:v>68</c:v>
                </c:pt>
                <c:pt idx="353">
                  <c:v>71</c:v>
                </c:pt>
                <c:pt idx="354">
                  <c:v>35</c:v>
                </c:pt>
                <c:pt idx="355">
                  <c:v>68</c:v>
                </c:pt>
                <c:pt idx="356">
                  <c:v>59</c:v>
                </c:pt>
                <c:pt idx="357">
                  <c:v>79</c:v>
                </c:pt>
                <c:pt idx="358">
                  <c:v>78</c:v>
                </c:pt>
                <c:pt idx="359">
                  <c:v>70</c:v>
                </c:pt>
                <c:pt idx="360">
                  <c:v>75</c:v>
                </c:pt>
                <c:pt idx="361">
                  <c:v>27</c:v>
                </c:pt>
                <c:pt idx="362">
                  <c:v>59</c:v>
                </c:pt>
                <c:pt idx="363">
                  <c:v>59</c:v>
                </c:pt>
                <c:pt idx="364">
                  <c:v>59</c:v>
                </c:pt>
                <c:pt idx="365">
                  <c:v>68</c:v>
                </c:pt>
                <c:pt idx="366">
                  <c:v>70</c:v>
                </c:pt>
                <c:pt idx="367">
                  <c:v>66</c:v>
                </c:pt>
                <c:pt idx="368">
                  <c:v>72</c:v>
                </c:pt>
                <c:pt idx="369">
                  <c:v>78</c:v>
                </c:pt>
                <c:pt idx="370">
                  <c:v>81</c:v>
                </c:pt>
                <c:pt idx="371">
                  <c:v>77</c:v>
                </c:pt>
                <c:pt idx="372">
                  <c:v>72</c:v>
                </c:pt>
                <c:pt idx="373">
                  <c:v>79</c:v>
                </c:pt>
                <c:pt idx="374">
                  <c:v>81</c:v>
                </c:pt>
                <c:pt idx="375">
                  <c:v>77</c:v>
                </c:pt>
                <c:pt idx="376">
                  <c:v>82</c:v>
                </c:pt>
                <c:pt idx="377">
                  <c:v>86</c:v>
                </c:pt>
                <c:pt idx="378">
                  <c:v>88</c:v>
                </c:pt>
                <c:pt idx="379">
                  <c:v>92</c:v>
                </c:pt>
                <c:pt idx="380">
                  <c:v>87</c:v>
                </c:pt>
                <c:pt idx="381">
                  <c:v>95</c:v>
                </c:pt>
                <c:pt idx="382">
                  <c:v>92</c:v>
                </c:pt>
                <c:pt idx="383">
                  <c:v>88</c:v>
                </c:pt>
                <c:pt idx="384">
                  <c:v>40</c:v>
                </c:pt>
                <c:pt idx="385">
                  <c:v>67</c:v>
                </c:pt>
                <c:pt idx="386">
                  <c:v>78</c:v>
                </c:pt>
                <c:pt idx="387">
                  <c:v>76</c:v>
                </c:pt>
                <c:pt idx="388">
                  <c:v>40</c:v>
                </c:pt>
                <c:pt idx="389">
                  <c:v>86</c:v>
                </c:pt>
                <c:pt idx="390">
                  <c:v>87</c:v>
                </c:pt>
                <c:pt idx="391">
                  <c:v>76</c:v>
                </c:pt>
                <c:pt idx="392">
                  <c:v>90</c:v>
                </c:pt>
                <c:pt idx="393">
                  <c:v>93</c:v>
                </c:pt>
                <c:pt idx="394">
                  <c:v>91</c:v>
                </c:pt>
                <c:pt idx="395">
                  <c:v>87</c:v>
                </c:pt>
                <c:pt idx="396">
                  <c:v>88</c:v>
                </c:pt>
                <c:pt idx="397">
                  <c:v>31</c:v>
                </c:pt>
                <c:pt idx="398">
                  <c:v>78</c:v>
                </c:pt>
                <c:pt idx="399">
                  <c:v>75</c:v>
                </c:pt>
                <c:pt idx="400">
                  <c:v>81</c:v>
                </c:pt>
                <c:pt idx="401">
                  <c:v>72</c:v>
                </c:pt>
                <c:pt idx="402">
                  <c:v>81</c:v>
                </c:pt>
                <c:pt idx="403">
                  <c:v>88</c:v>
                </c:pt>
                <c:pt idx="404">
                  <c:v>88</c:v>
                </c:pt>
                <c:pt idx="405">
                  <c:v>43</c:v>
                </c:pt>
                <c:pt idx="406">
                  <c:v>81</c:v>
                </c:pt>
                <c:pt idx="407">
                  <c:v>88</c:v>
                </c:pt>
                <c:pt idx="408">
                  <c:v>68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B42-4FD6-8924-5A82300B6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290752"/>
        <c:axId val="39292928"/>
      </c:scatterChart>
      <c:valAx>
        <c:axId val="39290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Greenseeker NDVI Red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92928"/>
        <c:crosses val="autoZero"/>
        <c:crossBetween val="midCat"/>
      </c:valAx>
      <c:valAx>
        <c:axId val="3929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/>
                  <a:t>Wavelenght Values</a:t>
                </a: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907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NDVI blue from UAV </a:t>
            </a:r>
            <a:r>
              <a:rPr lang="en-US" dirty="0" smtClean="0"/>
              <a:t>NGB Camera </a:t>
            </a:r>
            <a:r>
              <a:rPr lang="en-US" dirty="0"/>
              <a:t>versus </a:t>
            </a:r>
            <a:r>
              <a:rPr lang="en-US" dirty="0" smtClean="0"/>
              <a:t>NDVI red </a:t>
            </a:r>
            <a:r>
              <a:rPr lang="en-US" dirty="0"/>
              <a:t>from </a:t>
            </a:r>
            <a:r>
              <a:rPr lang="en-US" dirty="0" smtClean="0"/>
              <a:t>a </a:t>
            </a:r>
            <a:r>
              <a:rPr lang="en-US" dirty="0" err="1" smtClean="0"/>
              <a:t>Greenseeker</a:t>
            </a:r>
            <a:r>
              <a:rPr lang="en-US" dirty="0" smtClean="0"/>
              <a:t> in Other Crops</a:t>
            </a:r>
            <a:endParaRPr lang="en-US" dirty="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Sugarcane Field # 1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</c:marker>
          <c:trendline>
            <c:trendlineType val="linear"/>
            <c:dispRSqr val="1"/>
            <c:dispEq val="0"/>
            <c:trendlineLbl>
              <c:layout>
                <c:manualLayout>
                  <c:x val="-7.1878273799466055E-2"/>
                  <c:y val="5.8891533907098823E-2"/>
                </c:manualLayout>
              </c:layout>
              <c:numFmt formatCode="General" sourceLinked="0"/>
            </c:trendlineLbl>
          </c:trendline>
          <c:xVal>
            <c:numRef>
              <c:f>Sheet1!$D$7:$D$66</c:f>
              <c:numCache>
                <c:formatCode>General</c:formatCode>
                <c:ptCount val="60"/>
                <c:pt idx="0">
                  <c:v>0.28289473684210525</c:v>
                </c:pt>
                <c:pt idx="1">
                  <c:v>0.2857142857142857</c:v>
                </c:pt>
                <c:pt idx="2">
                  <c:v>0.28075709779179808</c:v>
                </c:pt>
                <c:pt idx="3">
                  <c:v>0.27564102564102566</c:v>
                </c:pt>
                <c:pt idx="4">
                  <c:v>0.25382262996941896</c:v>
                </c:pt>
                <c:pt idx="5">
                  <c:v>0.23547400611620795</c:v>
                </c:pt>
                <c:pt idx="6">
                  <c:v>0.19886363636363635</c:v>
                </c:pt>
                <c:pt idx="7">
                  <c:v>0.22522522522522523</c:v>
                </c:pt>
                <c:pt idx="8">
                  <c:v>0.25157232704402516</c:v>
                </c:pt>
                <c:pt idx="9">
                  <c:v>0.24307692307692308</c:v>
                </c:pt>
                <c:pt idx="10">
                  <c:v>0.24159021406727829</c:v>
                </c:pt>
                <c:pt idx="11">
                  <c:v>0.16756756756756758</c:v>
                </c:pt>
                <c:pt idx="12">
                  <c:v>0.24223602484472051</c:v>
                </c:pt>
                <c:pt idx="13">
                  <c:v>0.24698795180722891</c:v>
                </c:pt>
                <c:pt idx="14">
                  <c:v>0.22754491017964071</c:v>
                </c:pt>
                <c:pt idx="15">
                  <c:v>0.22754491017964071</c:v>
                </c:pt>
                <c:pt idx="16">
                  <c:v>0.24404761904761904</c:v>
                </c:pt>
                <c:pt idx="17">
                  <c:v>0.17060367454068243</c:v>
                </c:pt>
                <c:pt idx="18">
                  <c:v>0.22318840579710145</c:v>
                </c:pt>
                <c:pt idx="19">
                  <c:v>0.23582089552238805</c:v>
                </c:pt>
                <c:pt idx="20">
                  <c:v>0.22543352601156069</c:v>
                </c:pt>
                <c:pt idx="21">
                  <c:v>0.19887955182072828</c:v>
                </c:pt>
                <c:pt idx="22">
                  <c:v>0.18059299191374664</c:v>
                </c:pt>
                <c:pt idx="23">
                  <c:v>0.20891364902506965</c:v>
                </c:pt>
                <c:pt idx="24">
                  <c:v>0.21246458923512748</c:v>
                </c:pt>
                <c:pt idx="25">
                  <c:v>0.22857142857142856</c:v>
                </c:pt>
                <c:pt idx="26">
                  <c:v>0.24277456647398843</c:v>
                </c:pt>
                <c:pt idx="27">
                  <c:v>0.23699421965317918</c:v>
                </c:pt>
                <c:pt idx="28">
                  <c:v>0.20547945205479451</c:v>
                </c:pt>
                <c:pt idx="29">
                  <c:v>0.23380281690140844</c:v>
                </c:pt>
                <c:pt idx="30">
                  <c:v>0.28000000000000003</c:v>
                </c:pt>
                <c:pt idx="31">
                  <c:v>0.30769230769230771</c:v>
                </c:pt>
                <c:pt idx="32">
                  <c:v>0.30744336569579289</c:v>
                </c:pt>
                <c:pt idx="33">
                  <c:v>0.3141025641025641</c:v>
                </c:pt>
                <c:pt idx="34">
                  <c:v>0.305993690851735</c:v>
                </c:pt>
                <c:pt idx="35">
                  <c:v>0.32063492063492066</c:v>
                </c:pt>
                <c:pt idx="36">
                  <c:v>0.30793650793650795</c:v>
                </c:pt>
                <c:pt idx="37">
                  <c:v>0.30546623794212219</c:v>
                </c:pt>
                <c:pt idx="38">
                  <c:v>0.31818181818181818</c:v>
                </c:pt>
                <c:pt idx="39">
                  <c:v>0.32214765100671139</c:v>
                </c:pt>
                <c:pt idx="40">
                  <c:v>0.31446540880503143</c:v>
                </c:pt>
                <c:pt idx="41">
                  <c:v>0.31210191082802546</c:v>
                </c:pt>
                <c:pt idx="42">
                  <c:v>0.32450331125827814</c:v>
                </c:pt>
                <c:pt idx="43">
                  <c:v>0.31803278688524589</c:v>
                </c:pt>
                <c:pt idx="44">
                  <c:v>0.29559748427672955</c:v>
                </c:pt>
                <c:pt idx="45">
                  <c:v>0.305993690851735</c:v>
                </c:pt>
                <c:pt idx="46">
                  <c:v>0.29012345679012347</c:v>
                </c:pt>
                <c:pt idx="47">
                  <c:v>0.27659574468085107</c:v>
                </c:pt>
                <c:pt idx="48">
                  <c:v>0.30061349693251532</c:v>
                </c:pt>
                <c:pt idx="49">
                  <c:v>0.2839506172839506</c:v>
                </c:pt>
                <c:pt idx="50">
                  <c:v>0.27108433734939757</c:v>
                </c:pt>
                <c:pt idx="51">
                  <c:v>0.24926686217008798</c:v>
                </c:pt>
                <c:pt idx="52">
                  <c:v>0.25217391304347825</c:v>
                </c:pt>
                <c:pt idx="53">
                  <c:v>0.24705882352941178</c:v>
                </c:pt>
                <c:pt idx="54">
                  <c:v>0.25</c:v>
                </c:pt>
                <c:pt idx="55">
                  <c:v>0.25364431486880468</c:v>
                </c:pt>
                <c:pt idx="56">
                  <c:v>0.22857142857142856</c:v>
                </c:pt>
                <c:pt idx="57">
                  <c:v>0.25730994152046782</c:v>
                </c:pt>
                <c:pt idx="58">
                  <c:v>0.26627218934911245</c:v>
                </c:pt>
                <c:pt idx="59">
                  <c:v>0.28313253012048195</c:v>
                </c:pt>
              </c:numCache>
            </c:numRef>
          </c:xVal>
          <c:yVal>
            <c:numRef>
              <c:f>Sheet1!$F$7:$F$66</c:f>
              <c:numCache>
                <c:formatCode>General</c:formatCode>
                <c:ptCount val="60"/>
                <c:pt idx="0">
                  <c:v>0.54</c:v>
                </c:pt>
                <c:pt idx="1">
                  <c:v>0.6</c:v>
                </c:pt>
                <c:pt idx="2">
                  <c:v>0.63</c:v>
                </c:pt>
                <c:pt idx="3">
                  <c:v>0.61</c:v>
                </c:pt>
                <c:pt idx="4">
                  <c:v>0.61</c:v>
                </c:pt>
                <c:pt idx="5">
                  <c:v>0.61</c:v>
                </c:pt>
                <c:pt idx="6">
                  <c:v>0.57999999999999996</c:v>
                </c:pt>
                <c:pt idx="7">
                  <c:v>0.59</c:v>
                </c:pt>
                <c:pt idx="8">
                  <c:v>0.61</c:v>
                </c:pt>
                <c:pt idx="9">
                  <c:v>0.57999999999999996</c:v>
                </c:pt>
                <c:pt idx="10">
                  <c:v>0.56999999999999995</c:v>
                </c:pt>
                <c:pt idx="11">
                  <c:v>0.51</c:v>
                </c:pt>
                <c:pt idx="12">
                  <c:v>0.5</c:v>
                </c:pt>
                <c:pt idx="13">
                  <c:v>0.56000000000000005</c:v>
                </c:pt>
                <c:pt idx="14">
                  <c:v>0.56000000000000005</c:v>
                </c:pt>
                <c:pt idx="15">
                  <c:v>0.55000000000000004</c:v>
                </c:pt>
                <c:pt idx="16">
                  <c:v>0.55000000000000004</c:v>
                </c:pt>
                <c:pt idx="17">
                  <c:v>0.37</c:v>
                </c:pt>
                <c:pt idx="18">
                  <c:v>0.57999999999999996</c:v>
                </c:pt>
                <c:pt idx="19">
                  <c:v>0.55000000000000004</c:v>
                </c:pt>
                <c:pt idx="20">
                  <c:v>0.62</c:v>
                </c:pt>
                <c:pt idx="21">
                  <c:v>0.54</c:v>
                </c:pt>
                <c:pt idx="22">
                  <c:v>0.53</c:v>
                </c:pt>
                <c:pt idx="23">
                  <c:v>0.54</c:v>
                </c:pt>
                <c:pt idx="24">
                  <c:v>0.55000000000000004</c:v>
                </c:pt>
                <c:pt idx="25">
                  <c:v>0.53</c:v>
                </c:pt>
                <c:pt idx="26">
                  <c:v>0.57999999999999996</c:v>
                </c:pt>
                <c:pt idx="27">
                  <c:v>0.56000000000000005</c:v>
                </c:pt>
                <c:pt idx="28">
                  <c:v>0.57999999999999996</c:v>
                </c:pt>
                <c:pt idx="29">
                  <c:v>0.49</c:v>
                </c:pt>
                <c:pt idx="30">
                  <c:v>0.63</c:v>
                </c:pt>
                <c:pt idx="31">
                  <c:v>0.7</c:v>
                </c:pt>
                <c:pt idx="32">
                  <c:v>0.67</c:v>
                </c:pt>
                <c:pt idx="33">
                  <c:v>0.65</c:v>
                </c:pt>
                <c:pt idx="34">
                  <c:v>0.7</c:v>
                </c:pt>
                <c:pt idx="35">
                  <c:v>0.73</c:v>
                </c:pt>
                <c:pt idx="36">
                  <c:v>0.7</c:v>
                </c:pt>
                <c:pt idx="37">
                  <c:v>0.67</c:v>
                </c:pt>
                <c:pt idx="38">
                  <c:v>0.67</c:v>
                </c:pt>
                <c:pt idx="39">
                  <c:v>0.65</c:v>
                </c:pt>
                <c:pt idx="40">
                  <c:v>0.61</c:v>
                </c:pt>
                <c:pt idx="41">
                  <c:v>0.7</c:v>
                </c:pt>
                <c:pt idx="42">
                  <c:v>0.65</c:v>
                </c:pt>
                <c:pt idx="43">
                  <c:v>0.71</c:v>
                </c:pt>
                <c:pt idx="44">
                  <c:v>0.64</c:v>
                </c:pt>
                <c:pt idx="45">
                  <c:v>0.67</c:v>
                </c:pt>
                <c:pt idx="46">
                  <c:v>0.69</c:v>
                </c:pt>
                <c:pt idx="47">
                  <c:v>0.66</c:v>
                </c:pt>
                <c:pt idx="48">
                  <c:v>0.66</c:v>
                </c:pt>
                <c:pt idx="49">
                  <c:v>0.67</c:v>
                </c:pt>
                <c:pt idx="50">
                  <c:v>0.66</c:v>
                </c:pt>
                <c:pt idx="51">
                  <c:v>0.63</c:v>
                </c:pt>
                <c:pt idx="52">
                  <c:v>0.69</c:v>
                </c:pt>
                <c:pt idx="53">
                  <c:v>0.6</c:v>
                </c:pt>
                <c:pt idx="54">
                  <c:v>0.65</c:v>
                </c:pt>
                <c:pt idx="55">
                  <c:v>0.62</c:v>
                </c:pt>
                <c:pt idx="56">
                  <c:v>0.57999999999999996</c:v>
                </c:pt>
                <c:pt idx="57">
                  <c:v>0.66</c:v>
                </c:pt>
                <c:pt idx="58">
                  <c:v>0.64</c:v>
                </c:pt>
                <c:pt idx="59">
                  <c:v>0.64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Sheet1!$A$68</c:f>
              <c:strCache>
                <c:ptCount val="1"/>
                <c:pt idx="0">
                  <c:v>Sugarcane Field # 2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</c:marker>
          <c:trendline>
            <c:trendlineType val="linear"/>
            <c:dispRSqr val="1"/>
            <c:dispEq val="0"/>
            <c:trendlineLbl>
              <c:layout>
                <c:manualLayout>
                  <c:x val="-5.3226581655833792E-2"/>
                  <c:y val="0.1047982664957578"/>
                </c:manualLayout>
              </c:layout>
              <c:numFmt formatCode="General" sourceLinked="0"/>
            </c:trendlineLbl>
          </c:trendline>
          <c:xVal>
            <c:numRef>
              <c:f>Sheet1!$D$69:$D$75</c:f>
              <c:numCache>
                <c:formatCode>General</c:formatCode>
                <c:ptCount val="7"/>
                <c:pt idx="0">
                  <c:v>0.30666666666666664</c:v>
                </c:pt>
                <c:pt idx="1">
                  <c:v>0.28985507246376813</c:v>
                </c:pt>
                <c:pt idx="2">
                  <c:v>0.27272727272727271</c:v>
                </c:pt>
                <c:pt idx="3">
                  <c:v>0.23703703703703705</c:v>
                </c:pt>
                <c:pt idx="4">
                  <c:v>0.22580645161290322</c:v>
                </c:pt>
                <c:pt idx="5">
                  <c:v>0.24187725631768953</c:v>
                </c:pt>
                <c:pt idx="6">
                  <c:v>0.33333333333333331</c:v>
                </c:pt>
              </c:numCache>
            </c:numRef>
          </c:xVal>
          <c:yVal>
            <c:numRef>
              <c:f>Sheet1!$F$69:$F$75</c:f>
              <c:numCache>
                <c:formatCode>General</c:formatCode>
                <c:ptCount val="7"/>
                <c:pt idx="0">
                  <c:v>0.60666666666666658</c:v>
                </c:pt>
                <c:pt idx="1">
                  <c:v>0.56333333333333335</c:v>
                </c:pt>
                <c:pt idx="2">
                  <c:v>0.53166666666666662</c:v>
                </c:pt>
                <c:pt idx="3">
                  <c:v>0.48166666666666663</c:v>
                </c:pt>
                <c:pt idx="4">
                  <c:v>0.51833333333333331</c:v>
                </c:pt>
                <c:pt idx="5">
                  <c:v>0.53500000000000003</c:v>
                </c:pt>
                <c:pt idx="6">
                  <c:v>0.6283333333333333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Sheet1!$A$78</c:f>
              <c:strCache>
                <c:ptCount val="1"/>
                <c:pt idx="0">
                  <c:v>Soybean Field # 1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</c:marker>
          <c:trendline>
            <c:trendlineType val="linear"/>
            <c:dispRSqr val="1"/>
            <c:dispEq val="0"/>
            <c:trendlineLbl>
              <c:layout>
                <c:manualLayout>
                  <c:x val="-5.8818184207660738E-2"/>
                  <c:y val="5.3149911493621436E-2"/>
                </c:manualLayout>
              </c:layout>
              <c:numFmt formatCode="General" sourceLinked="0"/>
            </c:trendlineLbl>
          </c:trendline>
          <c:xVal>
            <c:numRef>
              <c:f>Sheet1!$D$79:$D$96</c:f>
              <c:numCache>
                <c:formatCode>General</c:formatCode>
                <c:ptCount val="18"/>
                <c:pt idx="0">
                  <c:v>0.26751592356687898</c:v>
                </c:pt>
                <c:pt idx="1">
                  <c:v>0.21580547112462006</c:v>
                </c:pt>
                <c:pt idx="2">
                  <c:v>0.42857142857142855</c:v>
                </c:pt>
                <c:pt idx="3">
                  <c:v>0.38853503184713378</c:v>
                </c:pt>
                <c:pt idx="4">
                  <c:v>0.40259740259740262</c:v>
                </c:pt>
                <c:pt idx="5">
                  <c:v>0.45255474452554745</c:v>
                </c:pt>
                <c:pt idx="6">
                  <c:v>0.32467532467532467</c:v>
                </c:pt>
                <c:pt idx="7">
                  <c:v>0.44</c:v>
                </c:pt>
                <c:pt idx="8">
                  <c:v>0.41176470588235292</c:v>
                </c:pt>
                <c:pt idx="9">
                  <c:v>0.43344709897610922</c:v>
                </c:pt>
                <c:pt idx="10">
                  <c:v>0.40350877192982454</c:v>
                </c:pt>
                <c:pt idx="11">
                  <c:v>0.35915492957746481</c:v>
                </c:pt>
                <c:pt idx="12">
                  <c:v>0.35135135135135137</c:v>
                </c:pt>
                <c:pt idx="13">
                  <c:v>0.40136054421768708</c:v>
                </c:pt>
                <c:pt idx="14">
                  <c:v>0.38047138047138046</c:v>
                </c:pt>
                <c:pt idx="15">
                  <c:v>0.41911764705882354</c:v>
                </c:pt>
                <c:pt idx="16">
                  <c:v>0.3716216216216216</c:v>
                </c:pt>
                <c:pt idx="17">
                  <c:v>0.35570469798657717</c:v>
                </c:pt>
              </c:numCache>
            </c:numRef>
          </c:xVal>
          <c:yVal>
            <c:numRef>
              <c:f>Sheet1!$F$79:$F$96</c:f>
              <c:numCache>
                <c:formatCode>General</c:formatCode>
                <c:ptCount val="18"/>
                <c:pt idx="0">
                  <c:v>0.44</c:v>
                </c:pt>
                <c:pt idx="1">
                  <c:v>0.61</c:v>
                </c:pt>
                <c:pt idx="2">
                  <c:v>0.84</c:v>
                </c:pt>
                <c:pt idx="3">
                  <c:v>0.85</c:v>
                </c:pt>
                <c:pt idx="4">
                  <c:v>0.83</c:v>
                </c:pt>
                <c:pt idx="5">
                  <c:v>0.84</c:v>
                </c:pt>
                <c:pt idx="6">
                  <c:v>0.67</c:v>
                </c:pt>
                <c:pt idx="7">
                  <c:v>0.85</c:v>
                </c:pt>
                <c:pt idx="8">
                  <c:v>0.83</c:v>
                </c:pt>
                <c:pt idx="9">
                  <c:v>0.85</c:v>
                </c:pt>
                <c:pt idx="10">
                  <c:v>0.81</c:v>
                </c:pt>
                <c:pt idx="11">
                  <c:v>0.68</c:v>
                </c:pt>
                <c:pt idx="12">
                  <c:v>0.82</c:v>
                </c:pt>
                <c:pt idx="13">
                  <c:v>0.84</c:v>
                </c:pt>
                <c:pt idx="14">
                  <c:v>0.83</c:v>
                </c:pt>
                <c:pt idx="15">
                  <c:v>0.83</c:v>
                </c:pt>
                <c:pt idx="16">
                  <c:v>0.68</c:v>
                </c:pt>
                <c:pt idx="17">
                  <c:v>0.81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Sheet1!$A$98</c:f>
              <c:strCache>
                <c:ptCount val="1"/>
                <c:pt idx="0">
                  <c:v> Soybean with Rust Damage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4"/>
          </c:marker>
          <c:xVal>
            <c:numRef>
              <c:f>Sheet1!$D$99:$D$131</c:f>
              <c:numCache>
                <c:formatCode>General</c:formatCode>
                <c:ptCount val="33"/>
                <c:pt idx="0">
                  <c:v>0.29337539432176657</c:v>
                </c:pt>
                <c:pt idx="1">
                  <c:v>0.31481481481481483</c:v>
                </c:pt>
                <c:pt idx="2">
                  <c:v>0.31847133757961782</c:v>
                </c:pt>
                <c:pt idx="3">
                  <c:v>0.3105590062111801</c:v>
                </c:pt>
                <c:pt idx="4">
                  <c:v>0.30746268656716419</c:v>
                </c:pt>
                <c:pt idx="5">
                  <c:v>0.31117824773413899</c:v>
                </c:pt>
                <c:pt idx="6">
                  <c:v>0.30886850152905199</c:v>
                </c:pt>
                <c:pt idx="7">
                  <c:v>0.31230283911671924</c:v>
                </c:pt>
                <c:pt idx="8">
                  <c:v>0.32686084142394822</c:v>
                </c:pt>
                <c:pt idx="9">
                  <c:v>0.3377049180327869</c:v>
                </c:pt>
                <c:pt idx="10">
                  <c:v>0.34459459459459457</c:v>
                </c:pt>
                <c:pt idx="11">
                  <c:v>0.34237288135593219</c:v>
                </c:pt>
                <c:pt idx="12">
                  <c:v>0.34507042253521125</c:v>
                </c:pt>
                <c:pt idx="13">
                  <c:v>0.3108108108108108</c:v>
                </c:pt>
                <c:pt idx="14">
                  <c:v>0.31034482758620691</c:v>
                </c:pt>
                <c:pt idx="15">
                  <c:v>0.32214765100671139</c:v>
                </c:pt>
                <c:pt idx="16">
                  <c:v>0.33788395904436858</c:v>
                </c:pt>
                <c:pt idx="17">
                  <c:v>0.34680134680134678</c:v>
                </c:pt>
                <c:pt idx="18">
                  <c:v>0.36170212765957449</c:v>
                </c:pt>
                <c:pt idx="19">
                  <c:v>0.35766423357664234</c:v>
                </c:pt>
                <c:pt idx="20">
                  <c:v>0.34798534798534797</c:v>
                </c:pt>
                <c:pt idx="21">
                  <c:v>0.34865900383141762</c:v>
                </c:pt>
                <c:pt idx="22">
                  <c:v>0.34920634920634919</c:v>
                </c:pt>
                <c:pt idx="23">
                  <c:v>0.39370078740157483</c:v>
                </c:pt>
                <c:pt idx="24">
                  <c:v>0.3991769547325103</c:v>
                </c:pt>
                <c:pt idx="25">
                  <c:v>0.39271255060728744</c:v>
                </c:pt>
                <c:pt idx="26">
                  <c:v>0.39271255060728744</c:v>
                </c:pt>
                <c:pt idx="27">
                  <c:v>0.40080971659919029</c:v>
                </c:pt>
                <c:pt idx="28">
                  <c:v>0.41772151898734178</c:v>
                </c:pt>
                <c:pt idx="29">
                  <c:v>0.30169491525423731</c:v>
                </c:pt>
                <c:pt idx="30">
                  <c:v>0.3108108108108108</c:v>
                </c:pt>
                <c:pt idx="31">
                  <c:v>0.31487889273356401</c:v>
                </c:pt>
                <c:pt idx="32">
                  <c:v>0.30136986301369861</c:v>
                </c:pt>
              </c:numCache>
            </c:numRef>
          </c:xVal>
          <c:yVal>
            <c:numRef>
              <c:f>Sheet1!$F$99:$F$131</c:f>
              <c:numCache>
                <c:formatCode>General</c:formatCode>
                <c:ptCount val="33"/>
                <c:pt idx="0">
                  <c:v>0.68500000000000005</c:v>
                </c:pt>
                <c:pt idx="1">
                  <c:v>0.69</c:v>
                </c:pt>
                <c:pt idx="2">
                  <c:v>0.67500000000000004</c:v>
                </c:pt>
                <c:pt idx="3">
                  <c:v>0.69</c:v>
                </c:pt>
                <c:pt idx="4">
                  <c:v>0.69499999999999995</c:v>
                </c:pt>
                <c:pt idx="5">
                  <c:v>0.67999999999999994</c:v>
                </c:pt>
                <c:pt idx="6">
                  <c:v>0.67999999999999994</c:v>
                </c:pt>
                <c:pt idx="7">
                  <c:v>0.73</c:v>
                </c:pt>
                <c:pt idx="8">
                  <c:v>0.71499999999999997</c:v>
                </c:pt>
                <c:pt idx="9">
                  <c:v>0.71</c:v>
                </c:pt>
                <c:pt idx="10">
                  <c:v>0.67</c:v>
                </c:pt>
                <c:pt idx="11">
                  <c:v>0.69500000000000006</c:v>
                </c:pt>
                <c:pt idx="12">
                  <c:v>0.68500000000000005</c:v>
                </c:pt>
                <c:pt idx="13">
                  <c:v>0.71499999999999997</c:v>
                </c:pt>
                <c:pt idx="14">
                  <c:v>0.73</c:v>
                </c:pt>
                <c:pt idx="15">
                  <c:v>0.68500000000000005</c:v>
                </c:pt>
                <c:pt idx="16">
                  <c:v>0.7</c:v>
                </c:pt>
                <c:pt idx="17">
                  <c:v>0.69</c:v>
                </c:pt>
                <c:pt idx="18">
                  <c:v>0.68500000000000005</c:v>
                </c:pt>
                <c:pt idx="19">
                  <c:v>0.69</c:v>
                </c:pt>
                <c:pt idx="20">
                  <c:v>0.68</c:v>
                </c:pt>
                <c:pt idx="21">
                  <c:v>0.63500000000000001</c:v>
                </c:pt>
                <c:pt idx="22">
                  <c:v>0.64500000000000002</c:v>
                </c:pt>
                <c:pt idx="23">
                  <c:v>0.69</c:v>
                </c:pt>
                <c:pt idx="24">
                  <c:v>0.68500000000000005</c:v>
                </c:pt>
                <c:pt idx="25">
                  <c:v>0.70499999999999996</c:v>
                </c:pt>
                <c:pt idx="26">
                  <c:v>0.71</c:v>
                </c:pt>
                <c:pt idx="27">
                  <c:v>0.67500000000000004</c:v>
                </c:pt>
                <c:pt idx="28">
                  <c:v>0.7</c:v>
                </c:pt>
                <c:pt idx="29">
                  <c:v>0.62</c:v>
                </c:pt>
                <c:pt idx="30">
                  <c:v>0.66999999999999993</c:v>
                </c:pt>
                <c:pt idx="31">
                  <c:v>0.71</c:v>
                </c:pt>
                <c:pt idx="32">
                  <c:v>0.69499999999999995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Sheet1!$A$133</c:f>
              <c:strCache>
                <c:ptCount val="1"/>
                <c:pt idx="0">
                  <c:v>Soybean Field # 2</c:v>
                </c:pt>
              </c:strCache>
            </c:strRef>
          </c:tx>
          <c:spPr>
            <a:ln w="28575">
              <a:noFill/>
            </a:ln>
          </c:spPr>
          <c:marker>
            <c:symbol val="star"/>
            <c:size val="4"/>
          </c:marker>
          <c:trendline>
            <c:trendlineType val="linear"/>
            <c:dispRSqr val="1"/>
            <c:dispEq val="0"/>
            <c:trendlineLbl>
              <c:layout>
                <c:manualLayout>
                  <c:x val="0.10350144000240313"/>
                  <c:y val="-3.5087285600927789E-2"/>
                </c:manualLayout>
              </c:layout>
              <c:numFmt formatCode="General" sourceLinked="0"/>
            </c:trendlineLbl>
          </c:trendline>
          <c:xVal>
            <c:numRef>
              <c:f>Sheet1!$D$134:$D$264</c:f>
              <c:numCache>
                <c:formatCode>General</c:formatCode>
                <c:ptCount val="131"/>
                <c:pt idx="0">
                  <c:v>0.52459016393442626</c:v>
                </c:pt>
                <c:pt idx="1">
                  <c:v>0.47457627118644069</c:v>
                </c:pt>
                <c:pt idx="2">
                  <c:v>0.5178571428571429</c:v>
                </c:pt>
                <c:pt idx="3">
                  <c:v>0.50724637681159424</c:v>
                </c:pt>
                <c:pt idx="4">
                  <c:v>0.47639484978540775</c:v>
                </c:pt>
                <c:pt idx="5">
                  <c:v>0.59433962264150941</c:v>
                </c:pt>
                <c:pt idx="6">
                  <c:v>0.52558139534883719</c:v>
                </c:pt>
                <c:pt idx="7">
                  <c:v>0.53170731707317076</c:v>
                </c:pt>
                <c:pt idx="8">
                  <c:v>0.5050847457627119</c:v>
                </c:pt>
                <c:pt idx="9">
                  <c:v>0.49635036496350365</c:v>
                </c:pt>
                <c:pt idx="10">
                  <c:v>0.4315068493150685</c:v>
                </c:pt>
                <c:pt idx="11">
                  <c:v>0.4689655172413793</c:v>
                </c:pt>
                <c:pt idx="12">
                  <c:v>0.45205479452054792</c:v>
                </c:pt>
                <c:pt idx="13">
                  <c:v>0.41979522184300339</c:v>
                </c:pt>
                <c:pt idx="14">
                  <c:v>0.33112582781456956</c:v>
                </c:pt>
                <c:pt idx="15">
                  <c:v>0.4033898305084746</c:v>
                </c:pt>
                <c:pt idx="16">
                  <c:v>0.3951890034364261</c:v>
                </c:pt>
                <c:pt idx="17">
                  <c:v>0.40140845070422537</c:v>
                </c:pt>
                <c:pt idx="18">
                  <c:v>0.17277486910994763</c:v>
                </c:pt>
                <c:pt idx="19">
                  <c:v>0.17582417582417584</c:v>
                </c:pt>
                <c:pt idx="20">
                  <c:v>0.16991643454038996</c:v>
                </c:pt>
                <c:pt idx="21">
                  <c:v>0.17579250720461095</c:v>
                </c:pt>
                <c:pt idx="22">
                  <c:v>0.19161676646706588</c:v>
                </c:pt>
                <c:pt idx="23">
                  <c:v>0.33531157270029671</c:v>
                </c:pt>
                <c:pt idx="24">
                  <c:v>0.28484848484848485</c:v>
                </c:pt>
                <c:pt idx="25">
                  <c:v>0.45644599303135891</c:v>
                </c:pt>
                <c:pt idx="26">
                  <c:v>0.46953405017921146</c:v>
                </c:pt>
                <c:pt idx="27">
                  <c:v>0.5146443514644351</c:v>
                </c:pt>
                <c:pt idx="28">
                  <c:v>0.41368078175895767</c:v>
                </c:pt>
                <c:pt idx="29">
                  <c:v>0.43790849673202614</c:v>
                </c:pt>
                <c:pt idx="30">
                  <c:v>0.43055555555555558</c:v>
                </c:pt>
                <c:pt idx="31">
                  <c:v>0.44850498338870431</c:v>
                </c:pt>
                <c:pt idx="32">
                  <c:v>0.26250000000000001</c:v>
                </c:pt>
                <c:pt idx="33">
                  <c:v>0.39568345323741005</c:v>
                </c:pt>
                <c:pt idx="34">
                  <c:v>0.35877862595419846</c:v>
                </c:pt>
                <c:pt idx="35">
                  <c:v>0.43096234309623432</c:v>
                </c:pt>
                <c:pt idx="36">
                  <c:v>0.33613445378151263</c:v>
                </c:pt>
                <c:pt idx="37">
                  <c:v>0.33333333333333331</c:v>
                </c:pt>
                <c:pt idx="38">
                  <c:v>0.35185185185185186</c:v>
                </c:pt>
                <c:pt idx="39">
                  <c:v>0.38333333333333336</c:v>
                </c:pt>
                <c:pt idx="40">
                  <c:v>0.42358078602620086</c:v>
                </c:pt>
                <c:pt idx="41">
                  <c:v>0.40088105726872247</c:v>
                </c:pt>
                <c:pt idx="42">
                  <c:v>0.40845070422535212</c:v>
                </c:pt>
                <c:pt idx="43">
                  <c:v>0.41563786008230452</c:v>
                </c:pt>
                <c:pt idx="44">
                  <c:v>0.42489270386266093</c:v>
                </c:pt>
                <c:pt idx="45">
                  <c:v>0.40969162995594716</c:v>
                </c:pt>
                <c:pt idx="46">
                  <c:v>0.45283018867924529</c:v>
                </c:pt>
                <c:pt idx="47">
                  <c:v>0.41803278688524592</c:v>
                </c:pt>
                <c:pt idx="48">
                  <c:v>0.44915254237288138</c:v>
                </c:pt>
                <c:pt idx="49">
                  <c:v>0.47136563876651982</c:v>
                </c:pt>
                <c:pt idx="50">
                  <c:v>0.4460093896713615</c:v>
                </c:pt>
                <c:pt idx="51">
                  <c:v>0.47107438016528924</c:v>
                </c:pt>
                <c:pt idx="52">
                  <c:v>0.4576271186440678</c:v>
                </c:pt>
                <c:pt idx="53">
                  <c:v>0.47368421052631576</c:v>
                </c:pt>
                <c:pt idx="54">
                  <c:v>0.54146341463414638</c:v>
                </c:pt>
                <c:pt idx="55">
                  <c:v>0.45748987854251011</c:v>
                </c:pt>
                <c:pt idx="56">
                  <c:v>0.52422907488986781</c:v>
                </c:pt>
                <c:pt idx="57">
                  <c:v>0.4956521739130435</c:v>
                </c:pt>
                <c:pt idx="58">
                  <c:v>0.48623853211009177</c:v>
                </c:pt>
                <c:pt idx="59">
                  <c:v>0.46721311475409838</c:v>
                </c:pt>
                <c:pt idx="60">
                  <c:v>0.47899159663865548</c:v>
                </c:pt>
                <c:pt idx="61">
                  <c:v>0.52888888888888885</c:v>
                </c:pt>
                <c:pt idx="62">
                  <c:v>0.4642857142857143</c:v>
                </c:pt>
                <c:pt idx="63">
                  <c:v>0.51666666666666672</c:v>
                </c:pt>
                <c:pt idx="64">
                  <c:v>0.47107438016528924</c:v>
                </c:pt>
                <c:pt idx="65">
                  <c:v>0.4576271186440678</c:v>
                </c:pt>
                <c:pt idx="66">
                  <c:v>0.48416289592760181</c:v>
                </c:pt>
                <c:pt idx="67">
                  <c:v>0.48031496062992124</c:v>
                </c:pt>
                <c:pt idx="68">
                  <c:v>0.46031746031746029</c:v>
                </c:pt>
                <c:pt idx="69">
                  <c:v>0.48547717842323651</c:v>
                </c:pt>
                <c:pt idx="70">
                  <c:v>0.49356223175965663</c:v>
                </c:pt>
                <c:pt idx="71">
                  <c:v>0.47410358565737054</c:v>
                </c:pt>
                <c:pt idx="72">
                  <c:v>0.48987854251012147</c:v>
                </c:pt>
                <c:pt idx="73">
                  <c:v>0.5</c:v>
                </c:pt>
                <c:pt idx="74">
                  <c:v>0.46724890829694321</c:v>
                </c:pt>
                <c:pt idx="75">
                  <c:v>0.49806949806949807</c:v>
                </c:pt>
                <c:pt idx="76">
                  <c:v>0.50607287449392713</c:v>
                </c:pt>
                <c:pt idx="77">
                  <c:v>0.47717842323651455</c:v>
                </c:pt>
                <c:pt idx="78">
                  <c:v>0.51569506726457404</c:v>
                </c:pt>
                <c:pt idx="79">
                  <c:v>0.46245059288537549</c:v>
                </c:pt>
                <c:pt idx="80">
                  <c:v>0.50588235294117645</c:v>
                </c:pt>
                <c:pt idx="81">
                  <c:v>0.50638297872340421</c:v>
                </c:pt>
                <c:pt idx="82">
                  <c:v>0.52941176470588236</c:v>
                </c:pt>
                <c:pt idx="83">
                  <c:v>0.49367088607594939</c:v>
                </c:pt>
                <c:pt idx="84">
                  <c:v>0.44915254237288138</c:v>
                </c:pt>
                <c:pt idx="85">
                  <c:v>0.47706422018348627</c:v>
                </c:pt>
                <c:pt idx="86">
                  <c:v>0.46341463414634149</c:v>
                </c:pt>
                <c:pt idx="87">
                  <c:v>0.48305084745762711</c:v>
                </c:pt>
                <c:pt idx="88">
                  <c:v>0.48739495798319327</c:v>
                </c:pt>
                <c:pt idx="89">
                  <c:v>0.46956521739130436</c:v>
                </c:pt>
                <c:pt idx="90">
                  <c:v>0.5</c:v>
                </c:pt>
                <c:pt idx="91">
                  <c:v>0.48360655737704916</c:v>
                </c:pt>
                <c:pt idx="92">
                  <c:v>0.50847457627118642</c:v>
                </c:pt>
                <c:pt idx="93">
                  <c:v>0.48471615720524019</c:v>
                </c:pt>
                <c:pt idx="94">
                  <c:v>0.51173708920187788</c:v>
                </c:pt>
                <c:pt idx="95">
                  <c:v>0.5</c:v>
                </c:pt>
                <c:pt idx="96">
                  <c:v>0.5146443514644351</c:v>
                </c:pt>
                <c:pt idx="97">
                  <c:v>0.5213675213675214</c:v>
                </c:pt>
                <c:pt idx="98">
                  <c:v>0.52558139534883719</c:v>
                </c:pt>
                <c:pt idx="99">
                  <c:v>0.52226720647773284</c:v>
                </c:pt>
                <c:pt idx="100">
                  <c:v>0.50819672131147542</c:v>
                </c:pt>
                <c:pt idx="101">
                  <c:v>0.52340425531914891</c:v>
                </c:pt>
                <c:pt idx="102">
                  <c:v>0.56279069767441858</c:v>
                </c:pt>
                <c:pt idx="103">
                  <c:v>0.51541850220264318</c:v>
                </c:pt>
                <c:pt idx="104">
                  <c:v>0.52742616033755274</c:v>
                </c:pt>
                <c:pt idx="105">
                  <c:v>0.56118143459915615</c:v>
                </c:pt>
                <c:pt idx="106">
                  <c:v>0.50597609561752988</c:v>
                </c:pt>
                <c:pt idx="107">
                  <c:v>0.50793650793650791</c:v>
                </c:pt>
                <c:pt idx="108">
                  <c:v>0.51020408163265307</c:v>
                </c:pt>
                <c:pt idx="109">
                  <c:v>0.55555555555555558</c:v>
                </c:pt>
                <c:pt idx="110">
                  <c:v>0.51541850220264318</c:v>
                </c:pt>
                <c:pt idx="111">
                  <c:v>0.52212389380530977</c:v>
                </c:pt>
                <c:pt idx="112">
                  <c:v>0.5083333333333333</c:v>
                </c:pt>
                <c:pt idx="113">
                  <c:v>0.52</c:v>
                </c:pt>
                <c:pt idx="114">
                  <c:v>0.52422907488986781</c:v>
                </c:pt>
                <c:pt idx="115">
                  <c:v>0.48987854251012147</c:v>
                </c:pt>
                <c:pt idx="116">
                  <c:v>0.50197628458498023</c:v>
                </c:pt>
                <c:pt idx="117">
                  <c:v>0.47169811320754718</c:v>
                </c:pt>
                <c:pt idx="118">
                  <c:v>0.50757575757575757</c:v>
                </c:pt>
                <c:pt idx="119">
                  <c:v>0.49433962264150944</c:v>
                </c:pt>
                <c:pt idx="120">
                  <c:v>0.50194552529182879</c:v>
                </c:pt>
                <c:pt idx="121">
                  <c:v>0.48091603053435117</c:v>
                </c:pt>
                <c:pt idx="122">
                  <c:v>0.47499999999999998</c:v>
                </c:pt>
                <c:pt idx="123">
                  <c:v>0.51489361702127656</c:v>
                </c:pt>
                <c:pt idx="124">
                  <c:v>0.47826086956521741</c:v>
                </c:pt>
                <c:pt idx="125">
                  <c:v>0.50957854406130265</c:v>
                </c:pt>
                <c:pt idx="126">
                  <c:v>0.4907749077490775</c:v>
                </c:pt>
                <c:pt idx="127">
                  <c:v>0.47169811320754718</c:v>
                </c:pt>
                <c:pt idx="128">
                  <c:v>0.49433962264150944</c:v>
                </c:pt>
                <c:pt idx="129">
                  <c:v>0.51417004048582993</c:v>
                </c:pt>
                <c:pt idx="130">
                  <c:v>0.52422907488986781</c:v>
                </c:pt>
              </c:numCache>
            </c:numRef>
          </c:xVal>
          <c:yVal>
            <c:numRef>
              <c:f>Sheet1!$F$134:$F$264</c:f>
              <c:numCache>
                <c:formatCode>General</c:formatCode>
                <c:ptCount val="131"/>
                <c:pt idx="0">
                  <c:v>0.84499999999999997</c:v>
                </c:pt>
                <c:pt idx="1">
                  <c:v>0.77499999999999991</c:v>
                </c:pt>
                <c:pt idx="2">
                  <c:v>0.8</c:v>
                </c:pt>
                <c:pt idx="3">
                  <c:v>0.81</c:v>
                </c:pt>
                <c:pt idx="4">
                  <c:v>0.77</c:v>
                </c:pt>
                <c:pt idx="5">
                  <c:v>0.86250000000000004</c:v>
                </c:pt>
                <c:pt idx="6">
                  <c:v>0.86</c:v>
                </c:pt>
                <c:pt idx="7">
                  <c:v>0.86499999999999999</c:v>
                </c:pt>
                <c:pt idx="8">
                  <c:v>0.86</c:v>
                </c:pt>
                <c:pt idx="9">
                  <c:v>0.745</c:v>
                </c:pt>
                <c:pt idx="10">
                  <c:v>0.76</c:v>
                </c:pt>
                <c:pt idx="11">
                  <c:v>0.76500000000000001</c:v>
                </c:pt>
                <c:pt idx="12">
                  <c:v>0.67500000000000004</c:v>
                </c:pt>
                <c:pt idx="13">
                  <c:v>0.76249999999999996</c:v>
                </c:pt>
                <c:pt idx="14">
                  <c:v>0.65999999999999992</c:v>
                </c:pt>
                <c:pt idx="15">
                  <c:v>0.63</c:v>
                </c:pt>
                <c:pt idx="16">
                  <c:v>0.62</c:v>
                </c:pt>
                <c:pt idx="17">
                  <c:v>0.625</c:v>
                </c:pt>
                <c:pt idx="18">
                  <c:v>0.34166666666666667</c:v>
                </c:pt>
                <c:pt idx="19">
                  <c:v>0.34</c:v>
                </c:pt>
                <c:pt idx="20">
                  <c:v>0.35500000000000004</c:v>
                </c:pt>
                <c:pt idx="21">
                  <c:v>0.32500000000000001</c:v>
                </c:pt>
                <c:pt idx="22">
                  <c:v>0.34749999999999998</c:v>
                </c:pt>
                <c:pt idx="23">
                  <c:v>0.56499999999999995</c:v>
                </c:pt>
                <c:pt idx="24">
                  <c:v>0.42749999999999999</c:v>
                </c:pt>
                <c:pt idx="25">
                  <c:v>0.8</c:v>
                </c:pt>
                <c:pt idx="26">
                  <c:v>0.82499999999999996</c:v>
                </c:pt>
                <c:pt idx="27">
                  <c:v>0.64749999999999996</c:v>
                </c:pt>
                <c:pt idx="28">
                  <c:v>0.78</c:v>
                </c:pt>
                <c:pt idx="29">
                  <c:v>0.80499999999999994</c:v>
                </c:pt>
                <c:pt idx="30">
                  <c:v>0.67500000000000004</c:v>
                </c:pt>
                <c:pt idx="31">
                  <c:v>0.79</c:v>
                </c:pt>
                <c:pt idx="32">
                  <c:v>0.44500000000000001</c:v>
                </c:pt>
                <c:pt idx="33">
                  <c:v>0.78</c:v>
                </c:pt>
                <c:pt idx="34">
                  <c:v>0.77499999999999991</c:v>
                </c:pt>
                <c:pt idx="35">
                  <c:v>0.67500000000000004</c:v>
                </c:pt>
                <c:pt idx="36">
                  <c:v>0.53500000000000003</c:v>
                </c:pt>
                <c:pt idx="37">
                  <c:v>0.53500000000000003</c:v>
                </c:pt>
                <c:pt idx="38">
                  <c:v>0.58499999999999996</c:v>
                </c:pt>
                <c:pt idx="39">
                  <c:v>0.59000000000000008</c:v>
                </c:pt>
                <c:pt idx="40">
                  <c:v>0.625</c:v>
                </c:pt>
                <c:pt idx="41">
                  <c:v>0.58499999999999996</c:v>
                </c:pt>
                <c:pt idx="42">
                  <c:v>0.58000000000000007</c:v>
                </c:pt>
                <c:pt idx="43">
                  <c:v>0.65999999999999992</c:v>
                </c:pt>
                <c:pt idx="44">
                  <c:v>0.63500000000000001</c:v>
                </c:pt>
                <c:pt idx="45">
                  <c:v>0.60000000000000009</c:v>
                </c:pt>
                <c:pt idx="46">
                  <c:v>0.68500000000000005</c:v>
                </c:pt>
                <c:pt idx="47">
                  <c:v>0.65500000000000003</c:v>
                </c:pt>
                <c:pt idx="48">
                  <c:v>0.67500000000000004</c:v>
                </c:pt>
                <c:pt idx="49">
                  <c:v>0.72</c:v>
                </c:pt>
                <c:pt idx="50">
                  <c:v>0.63500000000000001</c:v>
                </c:pt>
                <c:pt idx="51">
                  <c:v>0.76</c:v>
                </c:pt>
                <c:pt idx="52">
                  <c:v>0.71499999999999997</c:v>
                </c:pt>
                <c:pt idx="53">
                  <c:v>0.75</c:v>
                </c:pt>
                <c:pt idx="54">
                  <c:v>0.77499999999999991</c:v>
                </c:pt>
                <c:pt idx="55">
                  <c:v>0.72</c:v>
                </c:pt>
                <c:pt idx="56">
                  <c:v>0.77</c:v>
                </c:pt>
                <c:pt idx="57">
                  <c:v>0.79</c:v>
                </c:pt>
                <c:pt idx="58">
                  <c:v>0.755</c:v>
                </c:pt>
                <c:pt idx="59">
                  <c:v>0.75</c:v>
                </c:pt>
                <c:pt idx="60">
                  <c:v>0.77499999999999991</c:v>
                </c:pt>
                <c:pt idx="61">
                  <c:v>0.81</c:v>
                </c:pt>
                <c:pt idx="62">
                  <c:v>0.69</c:v>
                </c:pt>
                <c:pt idx="63">
                  <c:v>0.76</c:v>
                </c:pt>
                <c:pt idx="64">
                  <c:v>0.73499999999999999</c:v>
                </c:pt>
                <c:pt idx="65">
                  <c:v>0.72</c:v>
                </c:pt>
                <c:pt idx="66">
                  <c:v>0.78</c:v>
                </c:pt>
                <c:pt idx="67">
                  <c:v>0.78</c:v>
                </c:pt>
                <c:pt idx="68">
                  <c:v>0.78499999999999992</c:v>
                </c:pt>
                <c:pt idx="69">
                  <c:v>0.78499999999999992</c:v>
                </c:pt>
                <c:pt idx="70">
                  <c:v>0.83499999999999996</c:v>
                </c:pt>
                <c:pt idx="71">
                  <c:v>0.76</c:v>
                </c:pt>
                <c:pt idx="72">
                  <c:v>0.77500000000000002</c:v>
                </c:pt>
                <c:pt idx="73">
                  <c:v>0.83499999999999996</c:v>
                </c:pt>
                <c:pt idx="74">
                  <c:v>0.78</c:v>
                </c:pt>
                <c:pt idx="75">
                  <c:v>0.84499999999999997</c:v>
                </c:pt>
                <c:pt idx="76">
                  <c:v>0.8</c:v>
                </c:pt>
                <c:pt idx="77">
                  <c:v>0.80499999999999994</c:v>
                </c:pt>
                <c:pt idx="78">
                  <c:v>0.81</c:v>
                </c:pt>
                <c:pt idx="79">
                  <c:v>0.76</c:v>
                </c:pt>
                <c:pt idx="80">
                  <c:v>0.83000000000000007</c:v>
                </c:pt>
                <c:pt idx="81">
                  <c:v>0.79</c:v>
                </c:pt>
                <c:pt idx="82">
                  <c:v>0.78</c:v>
                </c:pt>
                <c:pt idx="83">
                  <c:v>0.85</c:v>
                </c:pt>
                <c:pt idx="84">
                  <c:v>0.79</c:v>
                </c:pt>
                <c:pt idx="85">
                  <c:v>0.78</c:v>
                </c:pt>
                <c:pt idx="86">
                  <c:v>0.81</c:v>
                </c:pt>
                <c:pt idx="87">
                  <c:v>0.8</c:v>
                </c:pt>
                <c:pt idx="88">
                  <c:v>0.85</c:v>
                </c:pt>
                <c:pt idx="89">
                  <c:v>0.82</c:v>
                </c:pt>
                <c:pt idx="90">
                  <c:v>0.79</c:v>
                </c:pt>
                <c:pt idx="91">
                  <c:v>0.84</c:v>
                </c:pt>
                <c:pt idx="92">
                  <c:v>0.81</c:v>
                </c:pt>
                <c:pt idx="93">
                  <c:v>0.8</c:v>
                </c:pt>
                <c:pt idx="94">
                  <c:v>0.85</c:v>
                </c:pt>
                <c:pt idx="95">
                  <c:v>0.82</c:v>
                </c:pt>
                <c:pt idx="96">
                  <c:v>0.82</c:v>
                </c:pt>
                <c:pt idx="97">
                  <c:v>0.86</c:v>
                </c:pt>
                <c:pt idx="98">
                  <c:v>0.82</c:v>
                </c:pt>
                <c:pt idx="99">
                  <c:v>0.86</c:v>
                </c:pt>
                <c:pt idx="100">
                  <c:v>0.85</c:v>
                </c:pt>
                <c:pt idx="101">
                  <c:v>0.84</c:v>
                </c:pt>
                <c:pt idx="102">
                  <c:v>0.85</c:v>
                </c:pt>
                <c:pt idx="103">
                  <c:v>0.86</c:v>
                </c:pt>
                <c:pt idx="104">
                  <c:v>0.85</c:v>
                </c:pt>
                <c:pt idx="105">
                  <c:v>0.86</c:v>
                </c:pt>
                <c:pt idx="106">
                  <c:v>0.85</c:v>
                </c:pt>
                <c:pt idx="107">
                  <c:v>0.85</c:v>
                </c:pt>
                <c:pt idx="108">
                  <c:v>0.86</c:v>
                </c:pt>
                <c:pt idx="109">
                  <c:v>0.85</c:v>
                </c:pt>
                <c:pt idx="110">
                  <c:v>0.84</c:v>
                </c:pt>
                <c:pt idx="111">
                  <c:v>0.85</c:v>
                </c:pt>
                <c:pt idx="112">
                  <c:v>0.85</c:v>
                </c:pt>
                <c:pt idx="113">
                  <c:v>0.85</c:v>
                </c:pt>
                <c:pt idx="114">
                  <c:v>0.86</c:v>
                </c:pt>
                <c:pt idx="115">
                  <c:v>0.87</c:v>
                </c:pt>
                <c:pt idx="116">
                  <c:v>0.87</c:v>
                </c:pt>
                <c:pt idx="117">
                  <c:v>0.87</c:v>
                </c:pt>
                <c:pt idx="118">
                  <c:v>0.86</c:v>
                </c:pt>
                <c:pt idx="119">
                  <c:v>0.87</c:v>
                </c:pt>
                <c:pt idx="120">
                  <c:v>0.87</c:v>
                </c:pt>
                <c:pt idx="121">
                  <c:v>0.86</c:v>
                </c:pt>
                <c:pt idx="122">
                  <c:v>0.86</c:v>
                </c:pt>
                <c:pt idx="123">
                  <c:v>0.86</c:v>
                </c:pt>
                <c:pt idx="124">
                  <c:v>0.87</c:v>
                </c:pt>
                <c:pt idx="125">
                  <c:v>0.87</c:v>
                </c:pt>
                <c:pt idx="126">
                  <c:v>0.88</c:v>
                </c:pt>
                <c:pt idx="127">
                  <c:v>0.86</c:v>
                </c:pt>
                <c:pt idx="128">
                  <c:v>0.85</c:v>
                </c:pt>
                <c:pt idx="129">
                  <c:v>0.86</c:v>
                </c:pt>
                <c:pt idx="130">
                  <c:v>0.87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Sheet1!$A$266</c:f>
              <c:strCache>
                <c:ptCount val="1"/>
                <c:pt idx="0">
                  <c:v>Soybean Field # 3 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</c:marker>
          <c:trendline>
            <c:trendlineType val="linear"/>
            <c:dispRSqr val="1"/>
            <c:dispEq val="0"/>
            <c:trendlineLbl>
              <c:layout>
                <c:manualLayout>
                  <c:x val="1.6230723305509558E-2"/>
                  <c:y val="-1.570744063968748E-2"/>
                </c:manualLayout>
              </c:layout>
              <c:numFmt formatCode="General" sourceLinked="0"/>
            </c:trendlineLbl>
          </c:trendline>
          <c:xVal>
            <c:numRef>
              <c:f>Sheet1!$D$267:$D$437</c:f>
              <c:numCache>
                <c:formatCode>General</c:formatCode>
                <c:ptCount val="171"/>
                <c:pt idx="0">
                  <c:v>0.25106382978723402</c:v>
                </c:pt>
                <c:pt idx="1">
                  <c:v>0.17692307692307693</c:v>
                </c:pt>
                <c:pt idx="2">
                  <c:v>0.28514056224899598</c:v>
                </c:pt>
                <c:pt idx="3">
                  <c:v>0.20454545454545456</c:v>
                </c:pt>
                <c:pt idx="4">
                  <c:v>0.23297491039426524</c:v>
                </c:pt>
                <c:pt idx="5">
                  <c:v>0.43548387096774194</c:v>
                </c:pt>
                <c:pt idx="6">
                  <c:v>0.46502057613168724</c:v>
                </c:pt>
                <c:pt idx="7">
                  <c:v>0.37815126050420167</c:v>
                </c:pt>
                <c:pt idx="8">
                  <c:v>0.3902439024390244</c:v>
                </c:pt>
                <c:pt idx="9">
                  <c:v>0.52845528455284552</c:v>
                </c:pt>
                <c:pt idx="10">
                  <c:v>0.52988047808764938</c:v>
                </c:pt>
                <c:pt idx="11">
                  <c:v>0.50988142292490124</c:v>
                </c:pt>
                <c:pt idx="12">
                  <c:v>0.47058823529411764</c:v>
                </c:pt>
                <c:pt idx="13">
                  <c:v>0.46184738955823296</c:v>
                </c:pt>
                <c:pt idx="14">
                  <c:v>0.28873239436619719</c:v>
                </c:pt>
                <c:pt idx="15">
                  <c:v>0.44649446494464945</c:v>
                </c:pt>
                <c:pt idx="16">
                  <c:v>0.46376811594202899</c:v>
                </c:pt>
                <c:pt idx="17">
                  <c:v>0.28082191780821919</c:v>
                </c:pt>
                <c:pt idx="18">
                  <c:v>0.50757575757575757</c:v>
                </c:pt>
                <c:pt idx="19">
                  <c:v>0.49809885931558934</c:v>
                </c:pt>
                <c:pt idx="20">
                  <c:v>0.47292418772563177</c:v>
                </c:pt>
                <c:pt idx="21">
                  <c:v>0.48905109489051096</c:v>
                </c:pt>
                <c:pt idx="22">
                  <c:v>0.49264705882352944</c:v>
                </c:pt>
                <c:pt idx="23">
                  <c:v>0.53030303030303028</c:v>
                </c:pt>
                <c:pt idx="24">
                  <c:v>0.5127272727272727</c:v>
                </c:pt>
                <c:pt idx="25">
                  <c:v>0.46206896551724136</c:v>
                </c:pt>
                <c:pt idx="26">
                  <c:v>0.47292418772563177</c:v>
                </c:pt>
                <c:pt idx="27">
                  <c:v>0.38870431893687707</c:v>
                </c:pt>
                <c:pt idx="28">
                  <c:v>0.39661016949152544</c:v>
                </c:pt>
                <c:pt idx="29">
                  <c:v>0.45</c:v>
                </c:pt>
                <c:pt idx="30">
                  <c:v>0.45205479452054792</c:v>
                </c:pt>
                <c:pt idx="31">
                  <c:v>0.47142857142857142</c:v>
                </c:pt>
                <c:pt idx="32">
                  <c:v>0.46715328467153283</c:v>
                </c:pt>
                <c:pt idx="33">
                  <c:v>0.4795539033457249</c:v>
                </c:pt>
                <c:pt idx="34">
                  <c:v>0.5</c:v>
                </c:pt>
                <c:pt idx="35">
                  <c:v>0.48201438848920863</c:v>
                </c:pt>
                <c:pt idx="36">
                  <c:v>0.4859154929577465</c:v>
                </c:pt>
                <c:pt idx="37">
                  <c:v>0.44709897610921501</c:v>
                </c:pt>
                <c:pt idx="38">
                  <c:v>0.44525547445255476</c:v>
                </c:pt>
                <c:pt idx="39">
                  <c:v>0.46969696969696972</c:v>
                </c:pt>
                <c:pt idx="40">
                  <c:v>0.44776119402985076</c:v>
                </c:pt>
                <c:pt idx="41">
                  <c:v>0.47692307692307695</c:v>
                </c:pt>
                <c:pt idx="42">
                  <c:v>0.43820224719101125</c:v>
                </c:pt>
                <c:pt idx="43">
                  <c:v>0.4765625</c:v>
                </c:pt>
                <c:pt idx="44">
                  <c:v>0.28947368421052633</c:v>
                </c:pt>
                <c:pt idx="45">
                  <c:v>0.21115537848605578</c:v>
                </c:pt>
                <c:pt idx="46">
                  <c:v>0.171875</c:v>
                </c:pt>
                <c:pt idx="47">
                  <c:v>0.19117647058823528</c:v>
                </c:pt>
                <c:pt idx="48">
                  <c:v>0.20141342756183744</c:v>
                </c:pt>
                <c:pt idx="49">
                  <c:v>0.40928270042194093</c:v>
                </c:pt>
                <c:pt idx="50">
                  <c:v>0.37759336099585061</c:v>
                </c:pt>
                <c:pt idx="51">
                  <c:v>0.45600000000000002</c:v>
                </c:pt>
                <c:pt idx="52">
                  <c:v>0.43548387096774194</c:v>
                </c:pt>
                <c:pt idx="53">
                  <c:v>0.46125461254612549</c:v>
                </c:pt>
                <c:pt idx="54">
                  <c:v>0.52191235059760954</c:v>
                </c:pt>
                <c:pt idx="55">
                  <c:v>0.52755905511811019</c:v>
                </c:pt>
                <c:pt idx="56">
                  <c:v>0.5</c:v>
                </c:pt>
                <c:pt idx="57">
                  <c:v>0.41176470588235292</c:v>
                </c:pt>
                <c:pt idx="58">
                  <c:v>0.28368794326241137</c:v>
                </c:pt>
                <c:pt idx="59">
                  <c:v>0.47252747252747251</c:v>
                </c:pt>
                <c:pt idx="60">
                  <c:v>0.47211895910780671</c:v>
                </c:pt>
                <c:pt idx="61">
                  <c:v>0.30344827586206896</c:v>
                </c:pt>
                <c:pt idx="62">
                  <c:v>0.47482014388489208</c:v>
                </c:pt>
                <c:pt idx="63">
                  <c:v>0.46376811594202899</c:v>
                </c:pt>
                <c:pt idx="64">
                  <c:v>0.51724137931034486</c:v>
                </c:pt>
                <c:pt idx="65">
                  <c:v>0.52307692307692311</c:v>
                </c:pt>
                <c:pt idx="66">
                  <c:v>0.50915750915750912</c:v>
                </c:pt>
                <c:pt idx="67">
                  <c:v>0.46341463414634149</c:v>
                </c:pt>
                <c:pt idx="68">
                  <c:v>0.5320754716981132</c:v>
                </c:pt>
                <c:pt idx="69">
                  <c:v>0.5018587360594795</c:v>
                </c:pt>
                <c:pt idx="70">
                  <c:v>0.4206896551724138</c:v>
                </c:pt>
                <c:pt idx="71">
                  <c:v>0.46715328467153283</c:v>
                </c:pt>
                <c:pt idx="72">
                  <c:v>0.47794117647058826</c:v>
                </c:pt>
                <c:pt idx="73">
                  <c:v>0.42268041237113402</c:v>
                </c:pt>
                <c:pt idx="74">
                  <c:v>0.49629629629629629</c:v>
                </c:pt>
                <c:pt idx="75">
                  <c:v>0.46153846153846156</c:v>
                </c:pt>
                <c:pt idx="76">
                  <c:v>0.49442379182156132</c:v>
                </c:pt>
                <c:pt idx="77">
                  <c:v>0.48905109489051096</c:v>
                </c:pt>
                <c:pt idx="78">
                  <c:v>0.49645390070921985</c:v>
                </c:pt>
                <c:pt idx="79">
                  <c:v>0.51470588235294112</c:v>
                </c:pt>
                <c:pt idx="80">
                  <c:v>0.44897959183673469</c:v>
                </c:pt>
                <c:pt idx="81">
                  <c:v>0.48363636363636364</c:v>
                </c:pt>
                <c:pt idx="82">
                  <c:v>0.47328244274809161</c:v>
                </c:pt>
                <c:pt idx="83">
                  <c:v>0.4826254826254826</c:v>
                </c:pt>
                <c:pt idx="84">
                  <c:v>0.4826254826254826</c:v>
                </c:pt>
                <c:pt idx="85">
                  <c:v>0.45864661654135336</c:v>
                </c:pt>
                <c:pt idx="86">
                  <c:v>0.46007604562737642</c:v>
                </c:pt>
                <c:pt idx="87">
                  <c:v>0.4749034749034749</c:v>
                </c:pt>
                <c:pt idx="88">
                  <c:v>0.27510917030567683</c:v>
                </c:pt>
                <c:pt idx="89">
                  <c:v>0.16363636363636364</c:v>
                </c:pt>
                <c:pt idx="90">
                  <c:v>0.18518518518518517</c:v>
                </c:pt>
                <c:pt idx="91">
                  <c:v>0.27710843373493976</c:v>
                </c:pt>
                <c:pt idx="92">
                  <c:v>0.18939393939393939</c:v>
                </c:pt>
                <c:pt idx="93">
                  <c:v>0.24409448818897639</c:v>
                </c:pt>
                <c:pt idx="94">
                  <c:v>0.40157480314960631</c:v>
                </c:pt>
                <c:pt idx="95">
                  <c:v>0.41078838174273857</c:v>
                </c:pt>
                <c:pt idx="96">
                  <c:v>0.48148148148148145</c:v>
                </c:pt>
                <c:pt idx="97">
                  <c:v>0.51372549019607838</c:v>
                </c:pt>
                <c:pt idx="98">
                  <c:v>0.5</c:v>
                </c:pt>
                <c:pt idx="99">
                  <c:v>0.47058823529411764</c:v>
                </c:pt>
                <c:pt idx="100">
                  <c:v>0.52191235059760954</c:v>
                </c:pt>
                <c:pt idx="101">
                  <c:v>0.39370078740157483</c:v>
                </c:pt>
                <c:pt idx="102">
                  <c:v>0.46468401486988847</c:v>
                </c:pt>
                <c:pt idx="103">
                  <c:v>0.49034749034749037</c:v>
                </c:pt>
                <c:pt idx="104">
                  <c:v>0.32384341637010677</c:v>
                </c:pt>
                <c:pt idx="105">
                  <c:v>0.30281690140845069</c:v>
                </c:pt>
                <c:pt idx="106">
                  <c:v>0.48339483394833949</c:v>
                </c:pt>
                <c:pt idx="107">
                  <c:v>0.50370370370370365</c:v>
                </c:pt>
                <c:pt idx="108">
                  <c:v>0.53488372093023251</c:v>
                </c:pt>
                <c:pt idx="109">
                  <c:v>0.51750972762645919</c:v>
                </c:pt>
                <c:pt idx="110">
                  <c:v>0.46666666666666667</c:v>
                </c:pt>
                <c:pt idx="111">
                  <c:v>0.50915750915750912</c:v>
                </c:pt>
                <c:pt idx="112">
                  <c:v>0.48550724637681159</c:v>
                </c:pt>
                <c:pt idx="113">
                  <c:v>0.53030303030303028</c:v>
                </c:pt>
                <c:pt idx="114">
                  <c:v>0.49063670411985016</c:v>
                </c:pt>
                <c:pt idx="115">
                  <c:v>0.49063670411985016</c:v>
                </c:pt>
                <c:pt idx="117">
                  <c:v>0.5074626865671642</c:v>
                </c:pt>
                <c:pt idx="118">
                  <c:v>0.50188679245283019</c:v>
                </c:pt>
                <c:pt idx="119">
                  <c:v>0.47330960854092524</c:v>
                </c:pt>
                <c:pt idx="120">
                  <c:v>0.49624060150375937</c:v>
                </c:pt>
                <c:pt idx="121">
                  <c:v>0.44897959183673469</c:v>
                </c:pt>
                <c:pt idx="122">
                  <c:v>0.49820788530465948</c:v>
                </c:pt>
                <c:pt idx="123">
                  <c:v>0.48905109489051096</c:v>
                </c:pt>
                <c:pt idx="124">
                  <c:v>0.5149253731343284</c:v>
                </c:pt>
                <c:pt idx="125">
                  <c:v>0.47169811320754718</c:v>
                </c:pt>
                <c:pt idx="126">
                  <c:v>0.45185185185185184</c:v>
                </c:pt>
                <c:pt idx="127">
                  <c:v>0.2767857142857143</c:v>
                </c:pt>
                <c:pt idx="128">
                  <c:v>0.16605166051660517</c:v>
                </c:pt>
                <c:pt idx="129">
                  <c:v>0.19413919413919414</c:v>
                </c:pt>
                <c:pt idx="130">
                  <c:v>0.192</c:v>
                </c:pt>
                <c:pt idx="131">
                  <c:v>0.35245901639344263</c:v>
                </c:pt>
                <c:pt idx="132">
                  <c:v>0.3247863247863248</c:v>
                </c:pt>
                <c:pt idx="133">
                  <c:v>0.33606557377049179</c:v>
                </c:pt>
                <c:pt idx="134">
                  <c:v>0.43333333333333335</c:v>
                </c:pt>
                <c:pt idx="135">
                  <c:v>0.44262295081967212</c:v>
                </c:pt>
                <c:pt idx="136">
                  <c:v>0.49407114624505927</c:v>
                </c:pt>
                <c:pt idx="137">
                  <c:v>0.46323529411764708</c:v>
                </c:pt>
                <c:pt idx="138">
                  <c:v>0.51181102362204722</c:v>
                </c:pt>
                <c:pt idx="139">
                  <c:v>0.50579150579150578</c:v>
                </c:pt>
                <c:pt idx="140">
                  <c:v>0.4</c:v>
                </c:pt>
                <c:pt idx="141">
                  <c:v>0.46564885496183206</c:v>
                </c:pt>
                <c:pt idx="142">
                  <c:v>0.35531135531135533</c:v>
                </c:pt>
                <c:pt idx="143">
                  <c:v>0.33574007220216606</c:v>
                </c:pt>
                <c:pt idx="144">
                  <c:v>0.47058823529411764</c:v>
                </c:pt>
                <c:pt idx="145">
                  <c:v>0.52755905511811019</c:v>
                </c:pt>
                <c:pt idx="146">
                  <c:v>0.52941176470588236</c:v>
                </c:pt>
                <c:pt idx="147">
                  <c:v>0.51515151515151514</c:v>
                </c:pt>
                <c:pt idx="148">
                  <c:v>0.49812734082397003</c:v>
                </c:pt>
                <c:pt idx="149">
                  <c:v>0.52851711026615966</c:v>
                </c:pt>
                <c:pt idx="150">
                  <c:v>0.5</c:v>
                </c:pt>
                <c:pt idx="151">
                  <c:v>0.46478873239436619</c:v>
                </c:pt>
                <c:pt idx="152">
                  <c:v>0.51291512915129156</c:v>
                </c:pt>
                <c:pt idx="153">
                  <c:v>0.45985401459854014</c:v>
                </c:pt>
                <c:pt idx="154">
                  <c:v>0.4204946996466431</c:v>
                </c:pt>
                <c:pt idx="155">
                  <c:v>0.48120300751879697</c:v>
                </c:pt>
                <c:pt idx="156">
                  <c:v>0.49433962264150944</c:v>
                </c:pt>
                <c:pt idx="157">
                  <c:v>0.51351351351351349</c:v>
                </c:pt>
                <c:pt idx="158">
                  <c:v>0.50381679389312972</c:v>
                </c:pt>
                <c:pt idx="159">
                  <c:v>0.5056179775280899</c:v>
                </c:pt>
                <c:pt idx="160">
                  <c:v>0.47482014388489208</c:v>
                </c:pt>
                <c:pt idx="161">
                  <c:v>0.49629629629629629</c:v>
                </c:pt>
                <c:pt idx="162">
                  <c:v>0.45833333333333331</c:v>
                </c:pt>
                <c:pt idx="163">
                  <c:v>0.51310861423220977</c:v>
                </c:pt>
                <c:pt idx="164">
                  <c:v>0.51291512915129156</c:v>
                </c:pt>
                <c:pt idx="165">
                  <c:v>0.50393700787401574</c:v>
                </c:pt>
                <c:pt idx="166">
                  <c:v>0.4921875</c:v>
                </c:pt>
                <c:pt idx="167">
                  <c:v>0.49019607843137253</c:v>
                </c:pt>
                <c:pt idx="168">
                  <c:v>0.47081712062256809</c:v>
                </c:pt>
                <c:pt idx="169">
                  <c:v>0.43181818181818182</c:v>
                </c:pt>
                <c:pt idx="170">
                  <c:v>0.46875</c:v>
                </c:pt>
              </c:numCache>
            </c:numRef>
          </c:xVal>
          <c:yVal>
            <c:numRef>
              <c:f>Sheet1!$F$267:$F$437</c:f>
              <c:numCache>
                <c:formatCode>General</c:formatCode>
                <c:ptCount val="171"/>
                <c:pt idx="0">
                  <c:v>0.33</c:v>
                </c:pt>
                <c:pt idx="1">
                  <c:v>0.28999999999999998</c:v>
                </c:pt>
                <c:pt idx="2">
                  <c:v>0.48</c:v>
                </c:pt>
                <c:pt idx="3">
                  <c:v>0.33</c:v>
                </c:pt>
                <c:pt idx="4">
                  <c:v>0.42</c:v>
                </c:pt>
                <c:pt idx="5">
                  <c:v>0.65</c:v>
                </c:pt>
                <c:pt idx="6">
                  <c:v>0.66</c:v>
                </c:pt>
                <c:pt idx="7">
                  <c:v>0.5</c:v>
                </c:pt>
                <c:pt idx="8">
                  <c:v>0.55000000000000004</c:v>
                </c:pt>
                <c:pt idx="9">
                  <c:v>0.82</c:v>
                </c:pt>
                <c:pt idx="10">
                  <c:v>0.82</c:v>
                </c:pt>
                <c:pt idx="11">
                  <c:v>0.82</c:v>
                </c:pt>
                <c:pt idx="12">
                  <c:v>0.8</c:v>
                </c:pt>
                <c:pt idx="13">
                  <c:v>0.65</c:v>
                </c:pt>
                <c:pt idx="14">
                  <c:v>0.42</c:v>
                </c:pt>
                <c:pt idx="15">
                  <c:v>0.68</c:v>
                </c:pt>
                <c:pt idx="16">
                  <c:v>0.78</c:v>
                </c:pt>
                <c:pt idx="17">
                  <c:v>0.4</c:v>
                </c:pt>
                <c:pt idx="18">
                  <c:v>0.79</c:v>
                </c:pt>
                <c:pt idx="19">
                  <c:v>0.8</c:v>
                </c:pt>
                <c:pt idx="20">
                  <c:v>0.82</c:v>
                </c:pt>
                <c:pt idx="21">
                  <c:v>0.77</c:v>
                </c:pt>
                <c:pt idx="22">
                  <c:v>0.83</c:v>
                </c:pt>
                <c:pt idx="23">
                  <c:v>0.85</c:v>
                </c:pt>
                <c:pt idx="24">
                  <c:v>0.86</c:v>
                </c:pt>
                <c:pt idx="25">
                  <c:v>0.84</c:v>
                </c:pt>
                <c:pt idx="26">
                  <c:v>0.82</c:v>
                </c:pt>
                <c:pt idx="27">
                  <c:v>0.68</c:v>
                </c:pt>
                <c:pt idx="28">
                  <c:v>0.73</c:v>
                </c:pt>
                <c:pt idx="29">
                  <c:v>0.8</c:v>
                </c:pt>
                <c:pt idx="30">
                  <c:v>0.83</c:v>
                </c:pt>
                <c:pt idx="31">
                  <c:v>0.81</c:v>
                </c:pt>
                <c:pt idx="32">
                  <c:v>0.8</c:v>
                </c:pt>
                <c:pt idx="33">
                  <c:v>0.81</c:v>
                </c:pt>
                <c:pt idx="34">
                  <c:v>0.86</c:v>
                </c:pt>
                <c:pt idx="35">
                  <c:v>0.85</c:v>
                </c:pt>
                <c:pt idx="36">
                  <c:v>0.87</c:v>
                </c:pt>
                <c:pt idx="37">
                  <c:v>0.85</c:v>
                </c:pt>
                <c:pt idx="38">
                  <c:v>0.79</c:v>
                </c:pt>
                <c:pt idx="39">
                  <c:v>0.82</c:v>
                </c:pt>
                <c:pt idx="40">
                  <c:v>0.8</c:v>
                </c:pt>
                <c:pt idx="41">
                  <c:v>0.81</c:v>
                </c:pt>
                <c:pt idx="42">
                  <c:v>0.78</c:v>
                </c:pt>
                <c:pt idx="43">
                  <c:v>0.8</c:v>
                </c:pt>
                <c:pt idx="44">
                  <c:v>0.36</c:v>
                </c:pt>
                <c:pt idx="45">
                  <c:v>0.37</c:v>
                </c:pt>
                <c:pt idx="46">
                  <c:v>0.31</c:v>
                </c:pt>
                <c:pt idx="47">
                  <c:v>0.3</c:v>
                </c:pt>
                <c:pt idx="48">
                  <c:v>0.32</c:v>
                </c:pt>
                <c:pt idx="49">
                  <c:v>0.51</c:v>
                </c:pt>
                <c:pt idx="50">
                  <c:v>0.51</c:v>
                </c:pt>
                <c:pt idx="51">
                  <c:v>0.7</c:v>
                </c:pt>
                <c:pt idx="52">
                  <c:v>0.57999999999999996</c:v>
                </c:pt>
                <c:pt idx="53">
                  <c:v>0.81</c:v>
                </c:pt>
                <c:pt idx="54">
                  <c:v>0.83</c:v>
                </c:pt>
                <c:pt idx="55">
                  <c:v>0.83</c:v>
                </c:pt>
                <c:pt idx="56">
                  <c:v>0.82</c:v>
                </c:pt>
                <c:pt idx="57">
                  <c:v>0.6</c:v>
                </c:pt>
                <c:pt idx="58">
                  <c:v>0.39</c:v>
                </c:pt>
                <c:pt idx="59">
                  <c:v>0.73</c:v>
                </c:pt>
                <c:pt idx="60">
                  <c:v>0.73</c:v>
                </c:pt>
                <c:pt idx="61">
                  <c:v>0.41</c:v>
                </c:pt>
                <c:pt idx="62">
                  <c:v>0.76</c:v>
                </c:pt>
                <c:pt idx="63">
                  <c:v>0.8</c:v>
                </c:pt>
                <c:pt idx="64">
                  <c:v>0.79</c:v>
                </c:pt>
                <c:pt idx="65">
                  <c:v>0.79</c:v>
                </c:pt>
                <c:pt idx="66">
                  <c:v>0.85</c:v>
                </c:pt>
                <c:pt idx="67">
                  <c:v>0.84</c:v>
                </c:pt>
                <c:pt idx="68">
                  <c:v>0.85</c:v>
                </c:pt>
                <c:pt idx="69">
                  <c:v>0.83</c:v>
                </c:pt>
                <c:pt idx="70">
                  <c:v>0.67</c:v>
                </c:pt>
                <c:pt idx="71">
                  <c:v>0.79</c:v>
                </c:pt>
                <c:pt idx="72">
                  <c:v>0.82</c:v>
                </c:pt>
                <c:pt idx="73">
                  <c:v>0.7</c:v>
                </c:pt>
                <c:pt idx="74">
                  <c:v>0.82</c:v>
                </c:pt>
                <c:pt idx="75">
                  <c:v>0.82</c:v>
                </c:pt>
                <c:pt idx="76">
                  <c:v>0.82</c:v>
                </c:pt>
                <c:pt idx="77">
                  <c:v>0.83</c:v>
                </c:pt>
                <c:pt idx="78">
                  <c:v>0.88</c:v>
                </c:pt>
                <c:pt idx="79">
                  <c:v>0.86</c:v>
                </c:pt>
                <c:pt idx="80">
                  <c:v>0.86</c:v>
                </c:pt>
                <c:pt idx="81">
                  <c:v>0.86</c:v>
                </c:pt>
                <c:pt idx="82">
                  <c:v>0.8</c:v>
                </c:pt>
                <c:pt idx="83">
                  <c:v>0.79</c:v>
                </c:pt>
                <c:pt idx="84">
                  <c:v>0.81</c:v>
                </c:pt>
                <c:pt idx="85">
                  <c:v>0.8</c:v>
                </c:pt>
                <c:pt idx="86">
                  <c:v>0.8</c:v>
                </c:pt>
                <c:pt idx="87">
                  <c:v>0.8</c:v>
                </c:pt>
                <c:pt idx="88">
                  <c:v>0.35</c:v>
                </c:pt>
                <c:pt idx="89">
                  <c:v>0.32</c:v>
                </c:pt>
                <c:pt idx="90">
                  <c:v>0.32</c:v>
                </c:pt>
                <c:pt idx="91">
                  <c:v>0.56000000000000005</c:v>
                </c:pt>
                <c:pt idx="92">
                  <c:v>0.34</c:v>
                </c:pt>
                <c:pt idx="93">
                  <c:v>0.31</c:v>
                </c:pt>
                <c:pt idx="94">
                  <c:v>0.6</c:v>
                </c:pt>
                <c:pt idx="95">
                  <c:v>0.52</c:v>
                </c:pt>
                <c:pt idx="96">
                  <c:v>0.63</c:v>
                </c:pt>
                <c:pt idx="97">
                  <c:v>0.82</c:v>
                </c:pt>
                <c:pt idx="98">
                  <c:v>0.82</c:v>
                </c:pt>
                <c:pt idx="99">
                  <c:v>0.81</c:v>
                </c:pt>
                <c:pt idx="100">
                  <c:v>0.83</c:v>
                </c:pt>
                <c:pt idx="101">
                  <c:v>0.56000000000000005</c:v>
                </c:pt>
                <c:pt idx="102">
                  <c:v>0.69</c:v>
                </c:pt>
                <c:pt idx="103">
                  <c:v>0.73</c:v>
                </c:pt>
                <c:pt idx="104">
                  <c:v>0.48</c:v>
                </c:pt>
                <c:pt idx="105">
                  <c:v>0.48</c:v>
                </c:pt>
                <c:pt idx="106">
                  <c:v>0.8</c:v>
                </c:pt>
                <c:pt idx="107">
                  <c:v>0.79</c:v>
                </c:pt>
                <c:pt idx="108">
                  <c:v>0.79</c:v>
                </c:pt>
                <c:pt idx="109">
                  <c:v>0.76</c:v>
                </c:pt>
                <c:pt idx="110">
                  <c:v>0.81</c:v>
                </c:pt>
                <c:pt idx="111">
                  <c:v>0.69</c:v>
                </c:pt>
                <c:pt idx="112">
                  <c:v>0.69</c:v>
                </c:pt>
                <c:pt idx="113">
                  <c:v>0.83</c:v>
                </c:pt>
                <c:pt idx="114">
                  <c:v>0.83</c:v>
                </c:pt>
                <c:pt idx="115">
                  <c:v>0.83</c:v>
                </c:pt>
                <c:pt idx="116">
                  <c:v>0.81</c:v>
                </c:pt>
                <c:pt idx="117">
                  <c:v>0.87</c:v>
                </c:pt>
                <c:pt idx="118">
                  <c:v>0.87</c:v>
                </c:pt>
                <c:pt idx="119">
                  <c:v>0.86</c:v>
                </c:pt>
                <c:pt idx="120">
                  <c:v>0.88</c:v>
                </c:pt>
                <c:pt idx="121">
                  <c:v>0.8</c:v>
                </c:pt>
                <c:pt idx="122">
                  <c:v>0.77</c:v>
                </c:pt>
                <c:pt idx="123">
                  <c:v>0.79</c:v>
                </c:pt>
                <c:pt idx="124">
                  <c:v>0.79</c:v>
                </c:pt>
                <c:pt idx="125">
                  <c:v>0.79</c:v>
                </c:pt>
                <c:pt idx="126">
                  <c:v>0.79</c:v>
                </c:pt>
                <c:pt idx="127">
                  <c:v>0.34</c:v>
                </c:pt>
                <c:pt idx="128">
                  <c:v>0.27</c:v>
                </c:pt>
                <c:pt idx="129">
                  <c:v>0.34</c:v>
                </c:pt>
                <c:pt idx="130">
                  <c:v>0.3</c:v>
                </c:pt>
                <c:pt idx="131">
                  <c:v>0.49</c:v>
                </c:pt>
                <c:pt idx="132">
                  <c:v>0.39</c:v>
                </c:pt>
                <c:pt idx="133">
                  <c:v>0.39</c:v>
                </c:pt>
                <c:pt idx="134">
                  <c:v>0.53</c:v>
                </c:pt>
                <c:pt idx="135">
                  <c:v>0.61</c:v>
                </c:pt>
                <c:pt idx="136">
                  <c:v>0.83</c:v>
                </c:pt>
                <c:pt idx="137">
                  <c:v>0.8</c:v>
                </c:pt>
                <c:pt idx="138">
                  <c:v>0.82</c:v>
                </c:pt>
                <c:pt idx="139">
                  <c:v>0.82</c:v>
                </c:pt>
                <c:pt idx="140">
                  <c:v>0.54</c:v>
                </c:pt>
                <c:pt idx="141">
                  <c:v>0.65</c:v>
                </c:pt>
                <c:pt idx="142">
                  <c:v>0.48</c:v>
                </c:pt>
                <c:pt idx="143">
                  <c:v>0.44</c:v>
                </c:pt>
                <c:pt idx="144">
                  <c:v>0.72</c:v>
                </c:pt>
                <c:pt idx="145">
                  <c:v>0.78</c:v>
                </c:pt>
                <c:pt idx="146">
                  <c:v>0.78</c:v>
                </c:pt>
                <c:pt idx="147">
                  <c:v>0.75</c:v>
                </c:pt>
                <c:pt idx="148">
                  <c:v>0.81</c:v>
                </c:pt>
                <c:pt idx="149">
                  <c:v>0.86</c:v>
                </c:pt>
                <c:pt idx="150">
                  <c:v>0.85</c:v>
                </c:pt>
                <c:pt idx="151">
                  <c:v>0.85</c:v>
                </c:pt>
                <c:pt idx="152">
                  <c:v>0.85</c:v>
                </c:pt>
                <c:pt idx="153">
                  <c:v>0.7</c:v>
                </c:pt>
                <c:pt idx="154">
                  <c:v>0.64</c:v>
                </c:pt>
                <c:pt idx="155">
                  <c:v>0.81</c:v>
                </c:pt>
                <c:pt idx="156">
                  <c:v>0.82</c:v>
                </c:pt>
                <c:pt idx="157">
                  <c:v>0.83</c:v>
                </c:pt>
                <c:pt idx="158">
                  <c:v>0.82</c:v>
                </c:pt>
                <c:pt idx="159">
                  <c:v>0.83</c:v>
                </c:pt>
                <c:pt idx="160">
                  <c:v>0.85</c:v>
                </c:pt>
                <c:pt idx="161">
                  <c:v>0.87</c:v>
                </c:pt>
                <c:pt idx="162">
                  <c:v>0.86</c:v>
                </c:pt>
                <c:pt idx="163">
                  <c:v>0.88</c:v>
                </c:pt>
                <c:pt idx="164">
                  <c:v>0.88</c:v>
                </c:pt>
                <c:pt idx="165">
                  <c:v>0.81</c:v>
                </c:pt>
                <c:pt idx="166">
                  <c:v>0.81</c:v>
                </c:pt>
                <c:pt idx="167">
                  <c:v>0.82</c:v>
                </c:pt>
                <c:pt idx="168">
                  <c:v>0.79</c:v>
                </c:pt>
                <c:pt idx="169">
                  <c:v>0.75</c:v>
                </c:pt>
                <c:pt idx="170">
                  <c:v>0.78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025536"/>
        <c:axId val="41027456"/>
      </c:scatterChart>
      <c:valAx>
        <c:axId val="41025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UAV NGB Camera - NDVI blue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1027456"/>
        <c:crosses val="autoZero"/>
        <c:crossBetween val="midCat"/>
      </c:valAx>
      <c:valAx>
        <c:axId val="410274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Greenseeker NDVI red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1025536"/>
        <c:crosses val="autoZero"/>
        <c:crossBetween val="midCat"/>
      </c:valAx>
    </c:plotArea>
    <c:legend>
      <c:legendPos val="r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overlay val="0"/>
    </c:legend>
    <c:plotVisOnly val="1"/>
    <c:dispBlanksAs val="gap"/>
    <c:showDLblsOverMax val="0"/>
  </c:chart>
  <c:spPr>
    <a:solidFill>
      <a:srgbClr val="000514">
        <a:lumMod val="10000"/>
        <a:lumOff val="90000"/>
      </a:srgbClr>
    </a:solidFill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67E9B-C983-4501-A512-4BF79CC02C9B}" type="datetimeFigureOut">
              <a:rPr lang="en-US" smtClean="0"/>
              <a:t>8/9/2017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C8D8E-92BC-44DC-BD5E-9870BBC43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3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C8D8E-92BC-44DC-BD5E-9870BBC439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331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6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317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13321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322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33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77CECDF-D8B5-4484-A747-1ADAD61C68A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11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6D5998-A4A2-426A-AF8F-8BD0F559B4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8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F4FC93-7A09-445C-A7AA-B0607D4C5E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6F25AB-9444-4B4D-8570-C8AF5323AAA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9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DEE16D-9CA5-4FF0-88FF-559A85BC91E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1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03D36C-035B-405B-8173-3E66D64EFE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75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4F171B-FD1E-43E6-85A2-DBBCE12593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4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FB775A-290B-4650-A9DE-10AD9CB05CE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4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9C2FE4-9904-4D6A-907E-81771AE5AB6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5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AE212C-EF3A-4ADE-B88A-B512600023F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1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497CA2-135D-4CF3-B135-5BF7D22633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7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C59049-DB94-424A-BFFA-6FBF243B7F72}" type="slidenum">
              <a:rPr lang="en-US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229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29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29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29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29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29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1229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30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230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30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19081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0" y="228600"/>
            <a:ext cx="9144000" cy="2514600"/>
          </a:xfrm>
        </p:spPr>
        <p:txBody>
          <a:bodyPr/>
          <a:lstStyle/>
          <a:p>
            <a:r>
              <a:rPr lang="en-US" sz="5400" dirty="0">
                <a:solidFill>
                  <a:srgbClr val="FFFF00"/>
                </a:solidFill>
                <a:effectLst/>
              </a:rPr>
              <a:t>Acquiring Crop NDVI </a:t>
            </a:r>
            <a:r>
              <a:rPr lang="en-US" sz="5400" dirty="0" smtClean="0">
                <a:solidFill>
                  <a:srgbClr val="FFFF00"/>
                </a:solidFill>
                <a:effectLst/>
              </a:rPr>
              <a:t>Readings </a:t>
            </a:r>
            <a:r>
              <a:rPr lang="en-US" sz="5400" dirty="0">
                <a:solidFill>
                  <a:srgbClr val="FFFF00"/>
                </a:solidFill>
                <a:effectLst/>
              </a:rPr>
              <a:t>via Drone Equipped with a Single NDVI Camera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5008" y="2819400"/>
            <a:ext cx="6702192" cy="2667000"/>
          </a:xfrm>
        </p:spPr>
        <p:txBody>
          <a:bodyPr/>
          <a:lstStyle/>
          <a:p>
            <a:r>
              <a:rPr lang="en-US" sz="2400" dirty="0" smtClean="0"/>
              <a:t>By</a:t>
            </a:r>
            <a:endParaRPr lang="en-US" sz="2400" dirty="0"/>
          </a:p>
          <a:p>
            <a:r>
              <a:rPr lang="en-US" sz="2400" dirty="0" smtClean="0"/>
              <a:t>Dr. Randy </a:t>
            </a:r>
            <a:r>
              <a:rPr lang="en-US" sz="2400" dirty="0"/>
              <a:t>R. </a:t>
            </a:r>
            <a:r>
              <a:rPr lang="en-US" sz="2400" dirty="0" smtClean="0"/>
              <a:t>Price </a:t>
            </a:r>
          </a:p>
          <a:p>
            <a:r>
              <a:rPr lang="en-US" sz="2400" dirty="0" smtClean="0"/>
              <a:t>LSU AgCenter</a:t>
            </a:r>
          </a:p>
          <a:p>
            <a:r>
              <a:rPr lang="en-US" sz="2400" dirty="0" smtClean="0"/>
              <a:t>Dean Lee, Alexandria, LA</a:t>
            </a:r>
          </a:p>
          <a:p>
            <a:r>
              <a:rPr lang="en-US" sz="2400" dirty="0" smtClean="0"/>
              <a:t>Co-P.I.’s – Dustin Harrell and Jimmy Flanagan</a:t>
            </a:r>
          </a:p>
        </p:txBody>
      </p:sp>
      <p:pic>
        <p:nvPicPr>
          <p:cNvPr id="5" name="Picture 7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33800" y="5234857"/>
            <a:ext cx="2286000" cy="13081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75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14400"/>
            <a:ext cx="8153400" cy="4419600"/>
          </a:xfrm>
        </p:spPr>
        <p:txBody>
          <a:bodyPr/>
          <a:lstStyle/>
          <a:p>
            <a:r>
              <a:rPr lang="en-US" sz="6000" dirty="0" smtClean="0">
                <a:solidFill>
                  <a:srgbClr val="FFFF00"/>
                </a:solidFill>
              </a:rPr>
              <a:t>NDVI Values of Different Cameras to </a:t>
            </a:r>
            <a:r>
              <a:rPr lang="en-US" sz="6000" dirty="0" err="1" smtClean="0">
                <a:solidFill>
                  <a:srgbClr val="FFFF00"/>
                </a:solidFill>
              </a:rPr>
              <a:t>Greenseeker</a:t>
            </a:r>
            <a:r>
              <a:rPr lang="en-US" sz="6000" dirty="0" smtClean="0">
                <a:solidFill>
                  <a:srgbClr val="FFFF00"/>
                </a:solidFill>
              </a:rPr>
              <a:t> for All Rice Plots: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Comparison of NDVI Values from Different Cameras to </a:t>
            </a:r>
            <a:r>
              <a:rPr lang="en-US" sz="3200" dirty="0" err="1" smtClean="0">
                <a:solidFill>
                  <a:srgbClr val="FFFF00"/>
                </a:solidFill>
              </a:rPr>
              <a:t>Greenseeker</a:t>
            </a:r>
            <a:r>
              <a:rPr lang="en-US" sz="3200" dirty="0" smtClean="0">
                <a:solidFill>
                  <a:srgbClr val="FFFF00"/>
                </a:solidFill>
              </a:rPr>
              <a:t> NDVI: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72" y="1492622"/>
            <a:ext cx="4189320" cy="256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74" y="4163075"/>
            <a:ext cx="4185310" cy="25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2622"/>
            <a:ext cx="4359864" cy="256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163075"/>
            <a:ext cx="4359864" cy="257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49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Blue Color Band: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Event 38 filter’s blue band performed slightly better than NDVI – 7 filter’s blue band: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A22F10C8-273A-4F4F-BB93-FDA7C635FF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916009"/>
              </p:ext>
            </p:extLst>
          </p:nvPr>
        </p:nvGraphicFramePr>
        <p:xfrm>
          <a:off x="4648200" y="2743200"/>
          <a:ext cx="4343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1717A59C-79EC-4BBF-837D-6CCF20F50F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4875290"/>
              </p:ext>
            </p:extLst>
          </p:nvPr>
        </p:nvGraphicFramePr>
        <p:xfrm>
          <a:off x="152400" y="2743200"/>
          <a:ext cx="4343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79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NIR – Blue Difference: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A22F10C8-273A-4F4F-BB93-FDA7C635FF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3317533"/>
              </p:ext>
            </p:extLst>
          </p:nvPr>
        </p:nvGraphicFramePr>
        <p:xfrm>
          <a:off x="4648200" y="2362200"/>
          <a:ext cx="4343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1717A59C-79EC-4BBF-837D-6CCF20F50F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1064620"/>
              </p:ext>
            </p:extLst>
          </p:nvPr>
        </p:nvGraphicFramePr>
        <p:xfrm>
          <a:off x="152400" y="2362200"/>
          <a:ext cx="4343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167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Comparison of NDVI blue-green difference to </a:t>
            </a:r>
            <a:r>
              <a:rPr lang="en-US" dirty="0" err="1" smtClean="0">
                <a:solidFill>
                  <a:srgbClr val="FFFF00"/>
                </a:solidFill>
              </a:rPr>
              <a:t>Greenseeker</a:t>
            </a:r>
            <a:r>
              <a:rPr lang="en-US" dirty="0" smtClean="0">
                <a:solidFill>
                  <a:srgbClr val="FFFF00"/>
                </a:solidFill>
              </a:rPr>
              <a:t> NDVI: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78" y="2830384"/>
            <a:ext cx="4118399" cy="256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5" y="4178904"/>
            <a:ext cx="4424648" cy="256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6" y="1492621"/>
            <a:ext cx="4424648" cy="252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Rice </a:t>
            </a:r>
            <a:r>
              <a:rPr lang="en-US" dirty="0">
                <a:solidFill>
                  <a:srgbClr val="FFFF00"/>
                </a:solidFill>
              </a:rPr>
              <a:t>NUE </a:t>
            </a:r>
            <a:r>
              <a:rPr lang="en-US" dirty="0" smtClean="0">
                <a:solidFill>
                  <a:srgbClr val="FFFF00"/>
                </a:solidFill>
              </a:rPr>
              <a:t>Plots: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74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Nitrogen Detection in Rice: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19100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Is NGB Good Enough to Distinguish Desired NUE Differences in the Field?</a:t>
            </a:r>
            <a:r>
              <a:rPr lang="en-US" sz="2400" dirty="0"/>
              <a:t> </a:t>
            </a:r>
            <a:endParaRPr lang="en-US" sz="24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84512"/>
            <a:ext cx="420151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12" y="4117853"/>
            <a:ext cx="4179100" cy="235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7" t="26000" r="16118" b="13764"/>
          <a:stretch/>
        </p:blipFill>
        <p:spPr bwMode="auto">
          <a:xfrm>
            <a:off x="152400" y="3048000"/>
            <a:ext cx="4343400" cy="298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257800" y="2658758"/>
            <a:ext cx="274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562600" y="2658758"/>
            <a:ext cx="0" cy="2368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73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All Reflectance Values: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94" y="1828800"/>
            <a:ext cx="6629400" cy="388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177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718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NUE Plot Results for NDVI from NGB Cameras: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447800"/>
            <a:ext cx="8176163" cy="4678363"/>
          </a:xfrm>
        </p:spPr>
        <p:txBody>
          <a:bodyPr/>
          <a:lstStyle/>
          <a:p>
            <a:r>
              <a:rPr lang="en-US" dirty="0" smtClean="0"/>
              <a:t>NDVI gave fairly good results across all conditions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53" y="2721396"/>
            <a:ext cx="3979644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39325"/>
            <a:ext cx="3985163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599" y="2209800"/>
            <a:ext cx="802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Individual Variety 		</a:t>
            </a:r>
            <a:r>
              <a:rPr lang="en-US" dirty="0"/>
              <a:t> </a:t>
            </a:r>
            <a:r>
              <a:rPr lang="en-US" dirty="0" smtClean="0"/>
              <a:t>                             4 Varieties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80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47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RGB Camera: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/>
              <a:t>Per Field Results Look Better than All Varieties: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7" y="2743199"/>
            <a:ext cx="398145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76" y="2743199"/>
            <a:ext cx="4011613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6501" y="2209800"/>
            <a:ext cx="802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Individual Varieties: 		</a:t>
            </a:r>
            <a:r>
              <a:rPr lang="en-US" dirty="0"/>
              <a:t> </a:t>
            </a:r>
            <a:r>
              <a:rPr lang="en-US" dirty="0" smtClean="0"/>
              <a:t>                       4 Varieties Combined: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83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Summary: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Compare NGB type cameras to higher end multispectral cameras</a:t>
            </a:r>
          </a:p>
          <a:p>
            <a:r>
              <a:rPr lang="en-US" dirty="0" smtClean="0"/>
              <a:t>Compare typical drone camera </a:t>
            </a:r>
            <a:r>
              <a:rPr lang="en-US" dirty="0"/>
              <a:t>r</a:t>
            </a:r>
            <a:r>
              <a:rPr lang="en-US" dirty="0" smtClean="0"/>
              <a:t>eadings (NDVI, single band, etc.) to </a:t>
            </a:r>
            <a:r>
              <a:rPr lang="en-US" dirty="0" err="1" smtClean="0"/>
              <a:t>Greenseeker</a:t>
            </a:r>
            <a:r>
              <a:rPr lang="en-US" dirty="0" smtClean="0"/>
              <a:t> NDVI</a:t>
            </a:r>
          </a:p>
          <a:p>
            <a:pPr lvl="1"/>
            <a:r>
              <a:rPr lang="en-US" dirty="0" err="1" smtClean="0"/>
              <a:t>Greenseeker</a:t>
            </a:r>
            <a:r>
              <a:rPr lang="en-US" dirty="0" smtClean="0"/>
              <a:t> currently most used device to evaluate NUE plots and predict nitrogen levels </a:t>
            </a:r>
          </a:p>
          <a:p>
            <a:r>
              <a:rPr lang="en-US" dirty="0" smtClean="0"/>
              <a:t>Relationship of different camera and ratios to NUE plots in 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1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Conclusion: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 smtClean="0"/>
              <a:t>General NDVI Readings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Good relationship </a:t>
            </a:r>
            <a:r>
              <a:rPr lang="en-US" dirty="0"/>
              <a:t>b</a:t>
            </a:r>
            <a:r>
              <a:rPr lang="en-US" dirty="0" smtClean="0"/>
              <a:t>etween all NDVI type cameras (NGB or multispectral cameras) and </a:t>
            </a:r>
            <a:r>
              <a:rPr lang="en-US" dirty="0" err="1" smtClean="0"/>
              <a:t>Greenseeker</a:t>
            </a:r>
            <a:r>
              <a:rPr lang="en-US" dirty="0" smtClean="0"/>
              <a:t> Output</a:t>
            </a:r>
          </a:p>
          <a:p>
            <a:pPr lvl="1"/>
            <a:r>
              <a:rPr lang="en-US" dirty="0" smtClean="0"/>
              <a:t>High-end Multispectral was slightly better</a:t>
            </a:r>
            <a:endParaRPr lang="en-US" dirty="0"/>
          </a:p>
          <a:p>
            <a:r>
              <a:rPr lang="en-US" u="sng" dirty="0" smtClean="0"/>
              <a:t>Relationship to Nitrogen Level in Rice Plots:</a:t>
            </a:r>
          </a:p>
          <a:p>
            <a:pPr lvl="1"/>
            <a:r>
              <a:rPr lang="en-US" dirty="0" smtClean="0"/>
              <a:t>NDVI (NGB) camera performed well per field, or combined </a:t>
            </a:r>
          </a:p>
          <a:p>
            <a:pPr lvl="1"/>
            <a:r>
              <a:rPr lang="en-US" dirty="0" smtClean="0"/>
              <a:t>RGB performed well on individual plot varieties, but not as well when all varieties were combined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947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Comparison of NDVI in Other Crops: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843751"/>
              </p:ext>
            </p:extLst>
          </p:nvPr>
        </p:nvGraphicFramePr>
        <p:xfrm>
          <a:off x="1371600" y="1981200"/>
          <a:ext cx="6477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7080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Support: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Louisiana Rice Research Board</a:t>
            </a:r>
          </a:p>
          <a:p>
            <a:r>
              <a:rPr lang="en-US" dirty="0" smtClean="0"/>
              <a:t>Louisiana Soybean and Small Grains Research Board</a:t>
            </a:r>
          </a:p>
          <a:p>
            <a:r>
              <a:rPr lang="en-US" dirty="0" smtClean="0"/>
              <a:t>American Sugarcane League (AMSCL)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End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Questions?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8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Analysis: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20471"/>
            <a:ext cx="8431306" cy="462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12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Three Types of Cameras on Drones: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820" y="3888758"/>
            <a:ext cx="1556833" cy="118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73" y="3584828"/>
            <a:ext cx="1498062" cy="9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98" y="2080423"/>
            <a:ext cx="1598881" cy="127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9" b="11709"/>
          <a:stretch/>
        </p:blipFill>
        <p:spPr bwMode="auto">
          <a:xfrm>
            <a:off x="152400" y="3584828"/>
            <a:ext cx="1258992" cy="10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569129" y="3888758"/>
            <a:ext cx="474739" cy="41012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438" y="1170540"/>
            <a:ext cx="3090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(1)</a:t>
            </a:r>
          </a:p>
          <a:p>
            <a:pPr algn="ctr"/>
            <a:r>
              <a:rPr lang="en-US" b="1" dirty="0" smtClean="0"/>
              <a:t>RGB - Regular Cameras</a:t>
            </a:r>
          </a:p>
          <a:p>
            <a:pPr algn="ctr"/>
            <a:r>
              <a:rPr lang="en-US" b="1" dirty="0" smtClean="0"/>
              <a:t>Low cost – come with drone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27062" y="1161871"/>
            <a:ext cx="2264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(3) </a:t>
            </a:r>
          </a:p>
          <a:p>
            <a:pPr algn="ctr"/>
            <a:r>
              <a:rPr lang="en-US" b="1" dirty="0" smtClean="0"/>
              <a:t>Dedicated Multispectral Cameras: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45" y="2487567"/>
            <a:ext cx="1655175" cy="119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40308" y="1157093"/>
            <a:ext cx="2807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(2) </a:t>
            </a:r>
          </a:p>
          <a:p>
            <a:pPr algn="ctr"/>
            <a:r>
              <a:rPr lang="en-US" b="1" dirty="0" smtClean="0"/>
              <a:t>NGB – RGB Converted Camera to receive NIR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477000" y="1371600"/>
            <a:ext cx="8164" cy="50785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4" t="50000" r="72736" b="32982"/>
          <a:stretch/>
        </p:blipFill>
        <p:spPr bwMode="auto">
          <a:xfrm>
            <a:off x="4226299" y="3847491"/>
            <a:ext cx="485227" cy="51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 flipV="1">
            <a:off x="3352798" y="1371600"/>
            <a:ext cx="2" cy="502920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63636"/>
            <a:ext cx="1294784" cy="108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34200" y="5099881"/>
            <a:ext cx="211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Sequoia / MicaSense          Sentara, etc.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4" y="2192335"/>
            <a:ext cx="1970587" cy="109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57200" y="610404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$100 - $300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908861" y="6096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$300 - $900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705600" y="6096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$3000 - $5000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Evaluating Two Different Types of Readings: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0581"/>
          </a:xfrm>
        </p:spPr>
        <p:txBody>
          <a:bodyPr>
            <a:normAutofit/>
          </a:bodyPr>
          <a:lstStyle/>
          <a:p>
            <a:r>
              <a:rPr lang="en-US" dirty="0" smtClean="0"/>
              <a:t>NDVI (Normalized Difference Vegetative Index</a:t>
            </a:r>
          </a:p>
          <a:p>
            <a:pPr lvl="1"/>
            <a:r>
              <a:rPr lang="en-US" dirty="0" smtClean="0"/>
              <a:t>Ratio of NIR to color difference</a:t>
            </a:r>
          </a:p>
          <a:p>
            <a:pPr lvl="1"/>
            <a:r>
              <a:rPr lang="en-US" dirty="0" smtClean="0"/>
              <a:t>Allows numbers to be normalized from 0 (soil) to 1 (very healthy plant)</a:t>
            </a:r>
          </a:p>
          <a:p>
            <a:endParaRPr lang="en-US" dirty="0" smtClean="0"/>
          </a:p>
          <a:p>
            <a:r>
              <a:rPr lang="en-US" dirty="0" smtClean="0"/>
              <a:t>Color bands related to plant absorption</a:t>
            </a:r>
          </a:p>
          <a:p>
            <a:pPr lvl="1"/>
            <a:r>
              <a:rPr lang="en-US" dirty="0" smtClean="0"/>
              <a:t>Summation, subtraction, etc.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ex: red and blue,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90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and Soil Reflectance: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8312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678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257800" cy="440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231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Types of UAS Used in Project: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4495800" cy="4648200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 smtClean="0"/>
              <a:t>DJI Phantom 3 multi-rotor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Both RGB and NGB camera</a:t>
            </a:r>
          </a:p>
          <a:p>
            <a:pPr lvl="1"/>
            <a:r>
              <a:rPr lang="en-US" dirty="0" smtClean="0"/>
              <a:t>Pix 4D mapper for flight paths</a:t>
            </a:r>
          </a:p>
          <a:p>
            <a:pPr lvl="1"/>
            <a:r>
              <a:rPr lang="en-US" dirty="0" err="1" smtClean="0"/>
              <a:t>Agisoft</a:t>
            </a:r>
            <a:r>
              <a:rPr lang="en-US" dirty="0" smtClean="0"/>
              <a:t> </a:t>
            </a:r>
            <a:r>
              <a:rPr lang="en-US" dirty="0" err="1" smtClean="0"/>
              <a:t>Photoscan</a:t>
            </a:r>
            <a:endParaRPr lang="en-US" dirty="0" smtClean="0"/>
          </a:p>
          <a:p>
            <a:pPr lvl="1"/>
            <a:r>
              <a:rPr lang="en-US" dirty="0" smtClean="0"/>
              <a:t>AgPixel for analysis</a:t>
            </a:r>
          </a:p>
          <a:p>
            <a:r>
              <a:rPr lang="en-US" u="sng" dirty="0" err="1" smtClean="0"/>
              <a:t>Sequioa</a:t>
            </a:r>
            <a:r>
              <a:rPr lang="en-US" u="sng" dirty="0" smtClean="0"/>
              <a:t> </a:t>
            </a:r>
            <a:r>
              <a:rPr lang="en-US" u="sng" dirty="0" err="1" smtClean="0"/>
              <a:t>Ebee</a:t>
            </a:r>
            <a:r>
              <a:rPr lang="en-US" u="sng" dirty="0" smtClean="0"/>
              <a:t> Airplane:</a:t>
            </a:r>
            <a:endParaRPr lang="en-US" dirty="0" smtClean="0"/>
          </a:p>
          <a:p>
            <a:pPr lvl="1"/>
            <a:r>
              <a:rPr lang="en-US" dirty="0" smtClean="0"/>
              <a:t>Longer flight times: </a:t>
            </a:r>
          </a:p>
          <a:p>
            <a:pPr lvl="2"/>
            <a:r>
              <a:rPr lang="en-US" dirty="0" smtClean="0"/>
              <a:t>40 minutes to 1 hours (on battery)</a:t>
            </a:r>
          </a:p>
          <a:p>
            <a:pPr lvl="1"/>
            <a:r>
              <a:rPr lang="en-US" dirty="0" err="1" smtClean="0"/>
              <a:t>Mutli</a:t>
            </a:r>
            <a:r>
              <a:rPr lang="en-US" dirty="0" smtClean="0"/>
              <a:t>-Spectral Camera:</a:t>
            </a:r>
          </a:p>
          <a:p>
            <a:pPr lvl="2"/>
            <a:r>
              <a:rPr lang="en-US" dirty="0" smtClean="0"/>
              <a:t>NIR, Red, Red edge, Green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4191000"/>
            <a:ext cx="373697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7" y="1689847"/>
            <a:ext cx="31051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9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48" y="11654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Results from Different Cameras: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7" t="46647" r="21635" b="28732"/>
          <a:stretch/>
        </p:blipFill>
        <p:spPr>
          <a:xfrm>
            <a:off x="382160" y="4061012"/>
            <a:ext cx="4101353" cy="259446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2" t="52319" r="26324" b="24752"/>
          <a:stretch/>
        </p:blipFill>
        <p:spPr bwMode="auto">
          <a:xfrm>
            <a:off x="381000" y="1295400"/>
            <a:ext cx="406665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8" t="29814" r="17009" b="44392"/>
          <a:stretch/>
        </p:blipFill>
        <p:spPr>
          <a:xfrm>
            <a:off x="4589929" y="1295400"/>
            <a:ext cx="4197066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6127" y="1339334"/>
            <a:ext cx="1676400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Event 38 Filter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06525" y="4105835"/>
            <a:ext cx="1815604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NDVI – 7 Filter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84128" y="1322294"/>
            <a:ext cx="1808668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Sequoia Camera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8" t="52942" r="26145" b="25294"/>
          <a:stretch/>
        </p:blipFill>
        <p:spPr>
          <a:xfrm>
            <a:off x="4589929" y="4114800"/>
            <a:ext cx="4197066" cy="251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84128" y="4114800"/>
            <a:ext cx="1808668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RGB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Rice Plots Evaluated: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24286" r="24572" b="15524"/>
          <a:stretch/>
        </p:blipFill>
        <p:spPr bwMode="auto">
          <a:xfrm>
            <a:off x="1447800" y="1752600"/>
            <a:ext cx="6248400" cy="434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369634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2901</TotalTime>
  <Words>572</Words>
  <Application>Microsoft Office PowerPoint</Application>
  <PresentationFormat>On-screen Show (4:3)</PresentationFormat>
  <Paragraphs>96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Stream</vt:lpstr>
      <vt:lpstr>Acquiring Crop NDVI Readings via Drone Equipped with a Single NDVI Camera</vt:lpstr>
      <vt:lpstr>Summary:</vt:lpstr>
      <vt:lpstr>Three Types of Cameras on Drones:</vt:lpstr>
      <vt:lpstr>Evaluating Two Different Types of Readings:</vt:lpstr>
      <vt:lpstr>Plant and Soil Reflectance:</vt:lpstr>
      <vt:lpstr>PowerPoint Presentation</vt:lpstr>
      <vt:lpstr>Types of UAS Used in Project:</vt:lpstr>
      <vt:lpstr>Results from Different Cameras:</vt:lpstr>
      <vt:lpstr>Rice Plots Evaluated:</vt:lpstr>
      <vt:lpstr>NDVI Values of Different Cameras to Greenseeker for All Rice Plots:</vt:lpstr>
      <vt:lpstr>Comparison of NDVI Values from Different Cameras to Greenseeker NDVI:</vt:lpstr>
      <vt:lpstr>Blue Color Band:</vt:lpstr>
      <vt:lpstr>NIR – Blue Difference:</vt:lpstr>
      <vt:lpstr>Comparison of NDVI blue-green difference to Greenseeker NDVI:</vt:lpstr>
      <vt:lpstr>Rice NUE Plots:</vt:lpstr>
      <vt:lpstr>Nitrogen Detection in Rice:</vt:lpstr>
      <vt:lpstr>All Reflectance Values: </vt:lpstr>
      <vt:lpstr>NUE Plot Results for NDVI from NGB Cameras:</vt:lpstr>
      <vt:lpstr>RGB Camera:</vt:lpstr>
      <vt:lpstr>Conclusion:</vt:lpstr>
      <vt:lpstr>Comparison of NDVI in Other Crops:</vt:lpstr>
      <vt:lpstr>Support:</vt:lpstr>
      <vt:lpstr>The End</vt:lpstr>
      <vt:lpstr>Analysis: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Agricultural Drones and Applications</dc:title>
  <dc:creator>Randys Laptop 2</dc:creator>
  <cp:lastModifiedBy>Randys Laptop 2</cp:lastModifiedBy>
  <cp:revision>69</cp:revision>
  <dcterms:created xsi:type="dcterms:W3CDTF">2017-06-30T17:50:06Z</dcterms:created>
  <dcterms:modified xsi:type="dcterms:W3CDTF">2017-08-09T13:02:39Z</dcterms:modified>
</cp:coreProperties>
</file>