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45"/>
  </p:notesMasterIdLst>
  <p:sldIdLst>
    <p:sldId id="584" r:id="rId2"/>
    <p:sldId id="1023" r:id="rId3"/>
    <p:sldId id="1135" r:id="rId4"/>
    <p:sldId id="1150" r:id="rId5"/>
    <p:sldId id="1134" r:id="rId6"/>
    <p:sldId id="1133" r:id="rId7"/>
    <p:sldId id="1132" r:id="rId8"/>
    <p:sldId id="1147" r:id="rId9"/>
    <p:sldId id="1152" r:id="rId10"/>
    <p:sldId id="1151" r:id="rId11"/>
    <p:sldId id="1164" r:id="rId12"/>
    <p:sldId id="1153" r:id="rId13"/>
    <p:sldId id="1155" r:id="rId14"/>
    <p:sldId id="1169" r:id="rId15"/>
    <p:sldId id="1170" r:id="rId16"/>
    <p:sldId id="1171" r:id="rId17"/>
    <p:sldId id="1172" r:id="rId18"/>
    <p:sldId id="1090" r:id="rId19"/>
    <p:sldId id="1104" r:id="rId20"/>
    <p:sldId id="1079" r:id="rId21"/>
    <p:sldId id="1089" r:id="rId22"/>
    <p:sldId id="1082" r:id="rId23"/>
    <p:sldId id="1083" r:id="rId24"/>
    <p:sldId id="1099" r:id="rId25"/>
    <p:sldId id="1085" r:id="rId26"/>
    <p:sldId id="1173" r:id="rId27"/>
    <p:sldId id="1087" r:id="rId28"/>
    <p:sldId id="1137" r:id="rId29"/>
    <p:sldId id="1086" r:id="rId30"/>
    <p:sldId id="1160" r:id="rId31"/>
    <p:sldId id="1161" r:id="rId32"/>
    <p:sldId id="1156" r:id="rId33"/>
    <p:sldId id="1094" r:id="rId34"/>
    <p:sldId id="1123" r:id="rId35"/>
    <p:sldId id="1158" r:id="rId36"/>
    <p:sldId id="1159" r:id="rId37"/>
    <p:sldId id="1124" r:id="rId38"/>
    <p:sldId id="1125" r:id="rId39"/>
    <p:sldId id="1157" r:id="rId40"/>
    <p:sldId id="1174" r:id="rId41"/>
    <p:sldId id="1168" r:id="rId42"/>
    <p:sldId id="1127" r:id="rId43"/>
    <p:sldId id="83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CC"/>
    <a:srgbClr val="FF6600"/>
    <a:srgbClr val="000099"/>
    <a:srgbClr val="99CC00"/>
    <a:srgbClr val="FFFF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5181" autoAdjust="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 sz="3200"/>
            </a:pPr>
            <a:r>
              <a:rPr lang="en-US" sz="3200" dirty="0"/>
              <a:t>N </a:t>
            </a:r>
            <a:r>
              <a:rPr lang="en-US" sz="3200" dirty="0" smtClean="0"/>
              <a:t>response example, soy-corn</a:t>
            </a:r>
            <a:r>
              <a:rPr lang="en-US" sz="3200" dirty="0"/>
              <a:t>, </a:t>
            </a:r>
            <a:r>
              <a:rPr lang="en-US" sz="3200" dirty="0" smtClean="0"/>
              <a:t>2016</a:t>
            </a:r>
            <a:endParaRPr lang="en-US" sz="32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diamond"/>
            <c:size val="10"/>
            <c:spPr>
              <a:solidFill>
                <a:srgbClr val="FF99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'[Soy-corn N rate strip trial Urbana 2016.xlsx]Analysis'!$J$5:$J$10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'[Soy-corn N rate strip trial Urbana 2016.xlsx]Analysis'!$K$5:$K$10</c:f>
              <c:numCache>
                <c:formatCode>General</c:formatCode>
                <c:ptCount val="6"/>
                <c:pt idx="0">
                  <c:v>168.46</c:v>
                </c:pt>
                <c:pt idx="1">
                  <c:v>199.79</c:v>
                </c:pt>
                <c:pt idx="2">
                  <c:v>233.38</c:v>
                </c:pt>
                <c:pt idx="3">
                  <c:v>233.67</c:v>
                </c:pt>
                <c:pt idx="4">
                  <c:v>234.23</c:v>
                </c:pt>
                <c:pt idx="5">
                  <c:v>231.49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1F-46D3-BA47-830CC2471950}"/>
            </c:ext>
          </c:extLst>
        </c:ser>
        <c:ser>
          <c:idx val="1"/>
          <c:order val="1"/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'[Soy-corn N rate strip trial Urbana 2016.xlsx]Analysis'!$M$47:$M$57</c:f>
              <c:numCache>
                <c:formatCode>General</c:formatCode>
                <c:ptCount val="11"/>
                <c:pt idx="0">
                  <c:v>0</c:v>
                </c:pt>
                <c:pt idx="1">
                  <c:v>18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143.93518518518519</c:v>
                </c:pt>
                <c:pt idx="9">
                  <c:v>143.93518518518519</c:v>
                </c:pt>
                <c:pt idx="10">
                  <c:v>250</c:v>
                </c:pt>
              </c:numCache>
            </c:numRef>
          </c:xVal>
          <c:yVal>
            <c:numRef>
              <c:f>'[Soy-corn N rate strip trial Urbana 2016.xlsx]Analysis'!$N$47:$N$57</c:f>
              <c:numCache>
                <c:formatCode>General</c:formatCode>
                <c:ptCount val="11"/>
                <c:pt idx="0">
                  <c:v>166.7</c:v>
                </c:pt>
                <c:pt idx="1">
                  <c:v>182.43884</c:v>
                </c:pt>
                <c:pt idx="2">
                  <c:v>198.82399999999998</c:v>
                </c:pt>
                <c:pt idx="3">
                  <c:v>210.99799999999999</c:v>
                </c:pt>
                <c:pt idx="4">
                  <c:v>220.57999999999998</c:v>
                </c:pt>
                <c:pt idx="5">
                  <c:v>227.56999999999996</c:v>
                </c:pt>
                <c:pt idx="6">
                  <c:v>231.96799999999996</c:v>
                </c:pt>
                <c:pt idx="7">
                  <c:v>233.77400000000003</c:v>
                </c:pt>
                <c:pt idx="8">
                  <c:v>233.82417361111106</c:v>
                </c:pt>
                <c:pt idx="9">
                  <c:v>233.82417361111106</c:v>
                </c:pt>
                <c:pt idx="10">
                  <c:v>233.82417361111106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1F-46D3-BA47-830CC2471950}"/>
            </c:ext>
          </c:extLst>
        </c:ser>
        <c:ser>
          <c:idx val="2"/>
          <c:order val="2"/>
          <c:tx>
            <c:v>Optimum</c:v>
          </c:tx>
          <c:spPr>
            <a:ln w="47625">
              <a:noFill/>
            </a:ln>
          </c:spPr>
          <c:marker>
            <c:symbol val="triangle"/>
            <c:size val="12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'[Soy-corn N rate strip trial Urbana 2016.xlsx]Analysis'!$P$17</c:f>
              <c:numCache>
                <c:formatCode>General</c:formatCode>
                <c:ptCount val="1"/>
                <c:pt idx="0">
                  <c:v>128.50308641975309</c:v>
                </c:pt>
              </c:numCache>
            </c:numRef>
          </c:xVal>
          <c:yVal>
            <c:numRef>
              <c:f>'[Soy-corn N rate strip trial Urbana 2016.xlsx]Analysis'!$Q$17</c:f>
              <c:numCache>
                <c:formatCode>General</c:formatCode>
                <c:ptCount val="1"/>
                <c:pt idx="0">
                  <c:v>233.05256867283953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D1F-46D3-BA47-830CC247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7232"/>
        <c:axId val="152924096"/>
      </c:scatterChart>
      <c:valAx>
        <c:axId val="125607232"/>
        <c:scaling>
          <c:orientation val="minMax"/>
          <c:max val="275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N rate,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2924096"/>
        <c:crosses val="autoZero"/>
        <c:crossBetween val="midCat"/>
        <c:majorUnit val="50"/>
      </c:valAx>
      <c:valAx>
        <c:axId val="15292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25607232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Monmouth soy-corn 1999-08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28783266277856"/>
          <c:y val="0.16489177489177492"/>
          <c:w val="0.66204535190896086"/>
          <c:h val="0.64721512083716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MN99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Sheet1!$C$5:$C$10</c:f>
              <c:numCache>
                <c:formatCode>0</c:formatCode>
                <c:ptCount val="6"/>
                <c:pt idx="0">
                  <c:v>148.19999999999999</c:v>
                </c:pt>
                <c:pt idx="1">
                  <c:v>168.7</c:v>
                </c:pt>
                <c:pt idx="2">
                  <c:v>178.3</c:v>
                </c:pt>
                <c:pt idx="3">
                  <c:v>196.3</c:v>
                </c:pt>
                <c:pt idx="4">
                  <c:v>186</c:v>
                </c:pt>
                <c:pt idx="5">
                  <c:v>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EC-4E05-8DD9-4236791BFE39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MN00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Sheet1!$D$5:$D$10</c:f>
              <c:numCache>
                <c:formatCode>0</c:formatCode>
                <c:ptCount val="6"/>
                <c:pt idx="0">
                  <c:v>166.09</c:v>
                </c:pt>
                <c:pt idx="1">
                  <c:v>183.66</c:v>
                </c:pt>
                <c:pt idx="2">
                  <c:v>204.77</c:v>
                </c:pt>
                <c:pt idx="3">
                  <c:v>198.7</c:v>
                </c:pt>
                <c:pt idx="4">
                  <c:v>200.36</c:v>
                </c:pt>
                <c:pt idx="5">
                  <c:v>200.19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EC-4E05-8DD9-4236791BFE39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MN01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Sheet1!$E$5:$E$10</c:f>
              <c:numCache>
                <c:formatCode>0</c:formatCode>
                <c:ptCount val="6"/>
                <c:pt idx="0">
                  <c:v>152.20500000000001</c:v>
                </c:pt>
                <c:pt idx="1">
                  <c:v>186.07300000000001</c:v>
                </c:pt>
                <c:pt idx="2">
                  <c:v>209.80500000000001</c:v>
                </c:pt>
                <c:pt idx="3">
                  <c:v>232.96475000000001</c:v>
                </c:pt>
                <c:pt idx="4">
                  <c:v>219.13</c:v>
                </c:pt>
                <c:pt idx="5">
                  <c:v>217.52924999999999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5EC-4E05-8DD9-4236791BFE39}"/>
            </c:ext>
          </c:extLst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MN02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Sheet1!$F$5:$F$10</c:f>
              <c:numCache>
                <c:formatCode>0</c:formatCode>
                <c:ptCount val="6"/>
                <c:pt idx="0">
                  <c:v>142.13731880496138</c:v>
                </c:pt>
                <c:pt idx="1">
                  <c:v>166.92352786663051</c:v>
                </c:pt>
                <c:pt idx="2">
                  <c:v>190.99931344537814</c:v>
                </c:pt>
                <c:pt idx="3">
                  <c:v>198.07138069403928</c:v>
                </c:pt>
                <c:pt idx="4">
                  <c:v>197.96806536433056</c:v>
                </c:pt>
                <c:pt idx="5">
                  <c:v>206.0197367858793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5EC-4E05-8DD9-4236791BFE39}"/>
            </c:ext>
          </c:extLst>
        </c:ser>
        <c:ser>
          <c:idx val="4"/>
          <c:order val="4"/>
          <c:tx>
            <c:strRef>
              <c:f>Sheet1!$G$4</c:f>
              <c:strCache>
                <c:ptCount val="1"/>
                <c:pt idx="0">
                  <c:v>MN03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Sheet1!$G$5:$G$10</c:f>
              <c:numCache>
                <c:formatCode>0</c:formatCode>
                <c:ptCount val="6"/>
                <c:pt idx="0">
                  <c:v>154.98249999999999</c:v>
                </c:pt>
                <c:pt idx="1">
                  <c:v>178.66499999999999</c:v>
                </c:pt>
                <c:pt idx="2">
                  <c:v>188.2775</c:v>
                </c:pt>
                <c:pt idx="3">
                  <c:v>193.41499999999999</c:v>
                </c:pt>
                <c:pt idx="4">
                  <c:v>182.16749999999999</c:v>
                </c:pt>
                <c:pt idx="5">
                  <c:v>180.63749999999999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5EC-4E05-8DD9-4236791BFE39}"/>
            </c:ext>
          </c:extLst>
        </c:ser>
        <c:ser>
          <c:idx val="5"/>
          <c:order val="5"/>
          <c:tx>
            <c:strRef>
              <c:f>Sheet1!$H$4</c:f>
              <c:strCache>
                <c:ptCount val="1"/>
                <c:pt idx="0">
                  <c:v>MN04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Sheet1!$H$5:$H$10</c:f>
              <c:numCache>
                <c:formatCode>0</c:formatCode>
                <c:ptCount val="6"/>
                <c:pt idx="0">
                  <c:v>194.60891007047982</c:v>
                </c:pt>
                <c:pt idx="1">
                  <c:v>220.05556923285442</c:v>
                </c:pt>
                <c:pt idx="2">
                  <c:v>230.53037260775275</c:v>
                </c:pt>
                <c:pt idx="3">
                  <c:v>216.94282701274057</c:v>
                </c:pt>
                <c:pt idx="4">
                  <c:v>232.549785199241</c:v>
                </c:pt>
                <c:pt idx="5">
                  <c:v>218.54085849823801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5EC-4E05-8DD9-4236791BFE39}"/>
            </c:ext>
          </c:extLst>
        </c:ser>
        <c:ser>
          <c:idx val="6"/>
          <c:order val="6"/>
          <c:tx>
            <c:strRef>
              <c:f>Sheet1!$I$4</c:f>
              <c:strCache>
                <c:ptCount val="1"/>
                <c:pt idx="0">
                  <c:v>MN05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Sheet1!$I$5:$I$10</c:f>
              <c:numCache>
                <c:formatCode>0</c:formatCode>
                <c:ptCount val="6"/>
                <c:pt idx="0">
                  <c:v>146.9975</c:v>
                </c:pt>
                <c:pt idx="1">
                  <c:v>175.31625</c:v>
                </c:pt>
                <c:pt idx="2">
                  <c:v>193.8775</c:v>
                </c:pt>
                <c:pt idx="3">
                  <c:v>202.07</c:v>
                </c:pt>
                <c:pt idx="4">
                  <c:v>196.12875</c:v>
                </c:pt>
                <c:pt idx="5">
                  <c:v>200.4675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5EC-4E05-8DD9-4236791BFE39}"/>
            </c:ext>
          </c:extLst>
        </c:ser>
        <c:ser>
          <c:idx val="7"/>
          <c:order val="7"/>
          <c:tx>
            <c:strRef>
              <c:f>Sheet1!$J$4</c:f>
              <c:strCache>
                <c:ptCount val="1"/>
                <c:pt idx="0">
                  <c:v>MN06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Sheet1!$J$5:$J$10</c:f>
              <c:numCache>
                <c:formatCode>0</c:formatCode>
                <c:ptCount val="6"/>
                <c:pt idx="0">
                  <c:v>162.16999999999999</c:v>
                </c:pt>
                <c:pt idx="1">
                  <c:v>193.595</c:v>
                </c:pt>
                <c:pt idx="2">
                  <c:v>209.505</c:v>
                </c:pt>
                <c:pt idx="3">
                  <c:v>206.88124999999999</c:v>
                </c:pt>
                <c:pt idx="4">
                  <c:v>209.98</c:v>
                </c:pt>
                <c:pt idx="5">
                  <c:v>208.715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5EC-4E05-8DD9-4236791BFE39}"/>
            </c:ext>
          </c:extLst>
        </c:ser>
        <c:ser>
          <c:idx val="8"/>
          <c:order val="8"/>
          <c:tx>
            <c:strRef>
              <c:f>Sheet1!$K$4</c:f>
              <c:strCache>
                <c:ptCount val="1"/>
                <c:pt idx="0">
                  <c:v>MN07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Sheet1!$K$5:$K$10</c:f>
              <c:numCache>
                <c:formatCode>0</c:formatCode>
                <c:ptCount val="6"/>
                <c:pt idx="0">
                  <c:v>166.94499999999999</c:v>
                </c:pt>
                <c:pt idx="1">
                  <c:v>218.33375000000001</c:v>
                </c:pt>
                <c:pt idx="2">
                  <c:v>251.53</c:v>
                </c:pt>
                <c:pt idx="3">
                  <c:v>262.77999999999997</c:v>
                </c:pt>
                <c:pt idx="4">
                  <c:v>258.625</c:v>
                </c:pt>
                <c:pt idx="5">
                  <c:v>266.59249999999997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5EC-4E05-8DD9-4236791BFE39}"/>
            </c:ext>
          </c:extLst>
        </c:ser>
        <c:ser>
          <c:idx val="9"/>
          <c:order val="9"/>
          <c:tx>
            <c:strRef>
              <c:f>Sheet1!$L$4</c:f>
              <c:strCache>
                <c:ptCount val="1"/>
                <c:pt idx="0">
                  <c:v>MN08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Sheet1!$B$5:$B$10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Sheet1!$L$5:$L$10</c:f>
              <c:numCache>
                <c:formatCode>0</c:formatCode>
                <c:ptCount val="6"/>
                <c:pt idx="0">
                  <c:v>226.60499999999999</c:v>
                </c:pt>
                <c:pt idx="1">
                  <c:v>252.11333300000001</c:v>
                </c:pt>
                <c:pt idx="2">
                  <c:v>266.94125000000003</c:v>
                </c:pt>
                <c:pt idx="3">
                  <c:v>254.80500000000001</c:v>
                </c:pt>
                <c:pt idx="4">
                  <c:v>265.92750000000001</c:v>
                </c:pt>
                <c:pt idx="5">
                  <c:v>269.2475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5EC-4E05-8DD9-4236791BFE39}"/>
            </c:ext>
          </c:extLst>
        </c:ser>
        <c:ser>
          <c:idx val="10"/>
          <c:order val="10"/>
          <c:tx>
            <c:v>Optimum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FF0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Sheet1!$P$4:$P$13</c:f>
              <c:numCache>
                <c:formatCode>General</c:formatCode>
                <c:ptCount val="10"/>
                <c:pt idx="0">
                  <c:v>127.11617046117922</c:v>
                </c:pt>
                <c:pt idx="1">
                  <c:v>96.036363636363646</c:v>
                </c:pt>
                <c:pt idx="2">
                  <c:v>144.52664137242152</c:v>
                </c:pt>
                <c:pt idx="3">
                  <c:v>146.58653846153848</c:v>
                </c:pt>
                <c:pt idx="4">
                  <c:v>75.685785536159599</c:v>
                </c:pt>
                <c:pt idx="5">
                  <c:v>64.736842105263165</c:v>
                </c:pt>
                <c:pt idx="6">
                  <c:v>118.97526501766784</c:v>
                </c:pt>
                <c:pt idx="7">
                  <c:v>91.104910714285722</c:v>
                </c:pt>
                <c:pt idx="8">
                  <c:v>128.54</c:v>
                </c:pt>
                <c:pt idx="9">
                  <c:v>85.420918367346957</c:v>
                </c:pt>
              </c:numCache>
            </c:numRef>
          </c:xVal>
          <c:yVal>
            <c:numRef>
              <c:f>Sheet1!$Q$4:$Q$13</c:f>
              <c:numCache>
                <c:formatCode>General</c:formatCode>
                <c:ptCount val="10"/>
                <c:pt idx="0">
                  <c:v>188.19116316403969</c:v>
                </c:pt>
                <c:pt idx="1">
                  <c:v>199.86684</c:v>
                </c:pt>
                <c:pt idx="2">
                  <c:v>226.1801379001468</c:v>
                </c:pt>
                <c:pt idx="3">
                  <c:v>200.75288942307694</c:v>
                </c:pt>
                <c:pt idx="4">
                  <c:v>185.53921446384038</c:v>
                </c:pt>
                <c:pt idx="5">
                  <c:v>224.16531578947365</c:v>
                </c:pt>
                <c:pt idx="6">
                  <c:v>198.75649823321555</c:v>
                </c:pt>
                <c:pt idx="7">
                  <c:v>208.29496037946427</c:v>
                </c:pt>
                <c:pt idx="8">
                  <c:v>262.16665799999998</c:v>
                </c:pt>
                <c:pt idx="9">
                  <c:v>263.54528635204082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5EC-4E05-8DD9-4236791BF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2625680"/>
        <c:axId val="1232621936"/>
      </c:scatterChart>
      <c:valAx>
        <c:axId val="1232625680"/>
        <c:scaling>
          <c:orientation val="minMax"/>
          <c:max val="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 rate, lb. N/acre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21936"/>
        <c:crosses val="autoZero"/>
        <c:crossBetween val="midCat"/>
        <c:majorUnit val="45"/>
      </c:valAx>
      <c:valAx>
        <c:axId val="12326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Yield, bu/acre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3967893786004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2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Monmouth soy-corn 1999-2008</a:t>
            </a:r>
          </a:p>
        </c:rich>
      </c:tx>
      <c:layout>
        <c:manualLayout>
          <c:xMode val="edge"/>
          <c:yMode val="edge"/>
          <c:x val="0.24193014334746618"/>
          <c:y val="2.8985507246376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49730242053075"/>
          <c:y val="0.12510806519555429"/>
          <c:w val="0.77808374647613487"/>
          <c:h val="0.68492628236285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FF9900"/>
              </a:solidFill>
              <a:ln w="9525">
                <a:solidFill>
                  <a:schemeClr val="bg2"/>
                </a:solidFill>
              </a:ln>
              <a:effectLst/>
            </c:spPr>
          </c:marker>
          <c:xVal>
            <c:numRef>
              <c:f>Sheet1!$O$4:$O$13</c:f>
              <c:numCache>
                <c:formatCode>General</c:formatCode>
                <c:ptCount val="10"/>
                <c:pt idx="0">
                  <c:v>147.80000000000001</c:v>
                </c:pt>
                <c:pt idx="1">
                  <c:v>164.9</c:v>
                </c:pt>
                <c:pt idx="2">
                  <c:v>151.38252678571445</c:v>
                </c:pt>
                <c:pt idx="3">
                  <c:v>141.4</c:v>
                </c:pt>
                <c:pt idx="4">
                  <c:v>155</c:v>
                </c:pt>
                <c:pt idx="5">
                  <c:v>194.6</c:v>
                </c:pt>
                <c:pt idx="6">
                  <c:v>146.80000000000001</c:v>
                </c:pt>
                <c:pt idx="7">
                  <c:v>162</c:v>
                </c:pt>
                <c:pt idx="8">
                  <c:v>166.7</c:v>
                </c:pt>
                <c:pt idx="9">
                  <c:v>226.4</c:v>
                </c:pt>
              </c:numCache>
            </c:numRef>
          </c:xVal>
          <c:yVal>
            <c:numRef>
              <c:f>Sheet1!$T$4:$T$13</c:f>
              <c:numCache>
                <c:formatCode>General</c:formatCode>
                <c:ptCount val="10"/>
                <c:pt idx="0">
                  <c:v>61.07499270286047</c:v>
                </c:pt>
                <c:pt idx="1">
                  <c:v>103.83047636363635</c:v>
                </c:pt>
                <c:pt idx="2">
                  <c:v>81.653496527725281</c:v>
                </c:pt>
                <c:pt idx="3">
                  <c:v>54.166350961538456</c:v>
                </c:pt>
                <c:pt idx="4">
                  <c:v>109.85342892768078</c:v>
                </c:pt>
                <c:pt idx="5">
                  <c:v>159.42847368421047</c:v>
                </c:pt>
                <c:pt idx="6">
                  <c:v>79.781233215547715</c:v>
                </c:pt>
                <c:pt idx="7">
                  <c:v>117.19004966517855</c:v>
                </c:pt>
                <c:pt idx="8">
                  <c:v>133.62665799999999</c:v>
                </c:pt>
                <c:pt idx="9">
                  <c:v>178.12436798469386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0B-4E3E-AB5D-81E48869E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2623600"/>
        <c:axId val="1232624016"/>
      </c:scatterChart>
      <c:valAx>
        <c:axId val="123262360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Soil N supply measured as Y</a:t>
                </a:r>
                <a:r>
                  <a:rPr lang="en-US" baseline="-25000" dirty="0"/>
                  <a:t>0</a:t>
                </a:r>
              </a:p>
            </c:rich>
          </c:tx>
          <c:layout>
            <c:manualLayout>
              <c:xMode val="edge"/>
              <c:yMode val="edge"/>
              <c:x val="0.32576351033043949"/>
              <c:y val="0.89208033778386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24016"/>
        <c:crosses val="autoZero"/>
        <c:crossBetween val="midCat"/>
      </c:valAx>
      <c:valAx>
        <c:axId val="123262401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Soil N supply measured as Y</a:t>
                </a:r>
                <a:r>
                  <a:rPr lang="en-US" baseline="-25000" dirty="0"/>
                  <a:t>opt</a:t>
                </a:r>
                <a:r>
                  <a:rPr lang="en-US" dirty="0"/>
                  <a:t>-N</a:t>
                </a:r>
                <a:r>
                  <a:rPr lang="en-US" baseline="-25000" dirty="0"/>
                  <a:t>opt</a:t>
                </a:r>
              </a:p>
            </c:rich>
          </c:tx>
          <c:layout>
            <c:manualLayout>
              <c:xMode val="edge"/>
              <c:yMode val="edge"/>
              <c:x val="1.2820550209001651E-2"/>
              <c:y val="8.26575613233530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2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Monmouth, cont. corn, 1999-08</a:t>
            </a:r>
          </a:p>
        </c:rich>
      </c:tx>
      <c:layout>
        <c:manualLayout>
          <c:xMode val="edge"/>
          <c:yMode val="edge"/>
          <c:x val="0.20456933508311459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17423603299589"/>
          <c:y val="0.17593242300408651"/>
          <c:w val="0.69463477221597303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Sheet1!$C$31</c:f>
              <c:strCache>
                <c:ptCount val="1"/>
                <c:pt idx="0">
                  <c:v>MN99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Sheet1!$C$32:$C$37</c:f>
              <c:numCache>
                <c:formatCode>0</c:formatCode>
                <c:ptCount val="6"/>
                <c:pt idx="0">
                  <c:v>99.9</c:v>
                </c:pt>
                <c:pt idx="1">
                  <c:v>141.30000000000001</c:v>
                </c:pt>
                <c:pt idx="2">
                  <c:v>172.1</c:v>
                </c:pt>
                <c:pt idx="3">
                  <c:v>168.7</c:v>
                </c:pt>
                <c:pt idx="4">
                  <c:v>177.7</c:v>
                </c:pt>
                <c:pt idx="5">
                  <c:v>182.7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58-4FBA-8ABF-52FC19EB0EC0}"/>
            </c:ext>
          </c:extLst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MN00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Sheet1!$D$32:$D$37</c:f>
              <c:numCache>
                <c:formatCode>0</c:formatCode>
                <c:ptCount val="6"/>
                <c:pt idx="0">
                  <c:v>74.44</c:v>
                </c:pt>
                <c:pt idx="1">
                  <c:v>112.4</c:v>
                </c:pt>
                <c:pt idx="2">
                  <c:v>154.06</c:v>
                </c:pt>
                <c:pt idx="3">
                  <c:v>174.48</c:v>
                </c:pt>
                <c:pt idx="4">
                  <c:v>187.2</c:v>
                </c:pt>
                <c:pt idx="5">
                  <c:v>190.54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58-4FBA-8ABF-52FC19EB0EC0}"/>
            </c:ext>
          </c:extLst>
        </c:ser>
        <c:ser>
          <c:idx val="2"/>
          <c:order val="2"/>
          <c:tx>
            <c:strRef>
              <c:f>Sheet1!$E$31</c:f>
              <c:strCache>
                <c:ptCount val="1"/>
                <c:pt idx="0">
                  <c:v>MN01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Sheet1!$E$32:$E$37</c:f>
              <c:numCache>
                <c:formatCode>0</c:formatCode>
                <c:ptCount val="6"/>
                <c:pt idx="0">
                  <c:v>65.33475</c:v>
                </c:pt>
                <c:pt idx="1">
                  <c:v>121.57299999999999</c:v>
                </c:pt>
                <c:pt idx="2">
                  <c:v>143.8245</c:v>
                </c:pt>
                <c:pt idx="3">
                  <c:v>172.27350000000001</c:v>
                </c:pt>
                <c:pt idx="4">
                  <c:v>189.14474999999999</c:v>
                </c:pt>
                <c:pt idx="5">
                  <c:v>189.43125000000001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958-4FBA-8ABF-52FC19EB0EC0}"/>
            </c:ext>
          </c:extLst>
        </c:ser>
        <c:ser>
          <c:idx val="3"/>
          <c:order val="3"/>
          <c:tx>
            <c:strRef>
              <c:f>Sheet1!$F$31</c:f>
              <c:strCache>
                <c:ptCount val="1"/>
                <c:pt idx="0">
                  <c:v>MN02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Sheet1!$F$32:$F$37</c:f>
              <c:numCache>
                <c:formatCode>0</c:formatCode>
                <c:ptCount val="6"/>
                <c:pt idx="0">
                  <c:v>43.04363764054176</c:v>
                </c:pt>
                <c:pt idx="1">
                  <c:v>94.229000071912424</c:v>
                </c:pt>
                <c:pt idx="2">
                  <c:v>113.12509368870062</c:v>
                </c:pt>
                <c:pt idx="3">
                  <c:v>144.77467873821766</c:v>
                </c:pt>
                <c:pt idx="4">
                  <c:v>149.66453591759284</c:v>
                </c:pt>
                <c:pt idx="5">
                  <c:v>137.9380910273787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58-4FBA-8ABF-52FC19EB0EC0}"/>
            </c:ext>
          </c:extLst>
        </c:ser>
        <c:ser>
          <c:idx val="4"/>
          <c:order val="4"/>
          <c:tx>
            <c:strRef>
              <c:f>Sheet1!$G$31</c:f>
              <c:strCache>
                <c:ptCount val="1"/>
                <c:pt idx="0">
                  <c:v>MN03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Sheet1!$G$32:$G$37</c:f>
              <c:numCache>
                <c:formatCode>0</c:formatCode>
                <c:ptCount val="6"/>
                <c:pt idx="0">
                  <c:v>38.692500000000003</c:v>
                </c:pt>
                <c:pt idx="1">
                  <c:v>64.525000000000006</c:v>
                </c:pt>
                <c:pt idx="2">
                  <c:v>80.525000000000006</c:v>
                </c:pt>
                <c:pt idx="3">
                  <c:v>112.64</c:v>
                </c:pt>
                <c:pt idx="4">
                  <c:v>95.532499999999999</c:v>
                </c:pt>
                <c:pt idx="5">
                  <c:v>84.46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958-4FBA-8ABF-52FC19EB0EC0}"/>
            </c:ext>
          </c:extLst>
        </c:ser>
        <c:ser>
          <c:idx val="5"/>
          <c:order val="5"/>
          <c:tx>
            <c:strRef>
              <c:f>Sheet1!$H$31</c:f>
              <c:strCache>
                <c:ptCount val="1"/>
                <c:pt idx="0">
                  <c:v>MN04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Sheet1!$H$32:$H$37</c:f>
              <c:numCache>
                <c:formatCode>0</c:formatCode>
                <c:ptCount val="6"/>
                <c:pt idx="0">
                  <c:v>91.941922160477091</c:v>
                </c:pt>
                <c:pt idx="1">
                  <c:v>135.37118705611277</c:v>
                </c:pt>
                <c:pt idx="2">
                  <c:v>178.94155356465166</c:v>
                </c:pt>
                <c:pt idx="3">
                  <c:v>196.4807413662239</c:v>
                </c:pt>
                <c:pt idx="4">
                  <c:v>209.29320471672537</c:v>
                </c:pt>
                <c:pt idx="5">
                  <c:v>218.49658312550827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58-4FBA-8ABF-52FC19EB0EC0}"/>
            </c:ext>
          </c:extLst>
        </c:ser>
        <c:ser>
          <c:idx val="6"/>
          <c:order val="6"/>
          <c:tx>
            <c:strRef>
              <c:f>Sheet1!$I$31</c:f>
              <c:strCache>
                <c:ptCount val="1"/>
                <c:pt idx="0">
                  <c:v>MN05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Sheet1!$I$32:$I$37</c:f>
              <c:numCache>
                <c:formatCode>0</c:formatCode>
                <c:ptCount val="6"/>
                <c:pt idx="0">
                  <c:v>114.17290139495798</c:v>
                </c:pt>
                <c:pt idx="1">
                  <c:v>127.9091447394958</c:v>
                </c:pt>
                <c:pt idx="2">
                  <c:v>126.37032978151258</c:v>
                </c:pt>
                <c:pt idx="3">
                  <c:v>141.32888258823527</c:v>
                </c:pt>
                <c:pt idx="4">
                  <c:v>134.78686608403359</c:v>
                </c:pt>
                <c:pt idx="5">
                  <c:v>147.0964187647059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958-4FBA-8ABF-52FC19EB0EC0}"/>
            </c:ext>
          </c:extLst>
        </c:ser>
        <c:ser>
          <c:idx val="7"/>
          <c:order val="7"/>
          <c:tx>
            <c:strRef>
              <c:f>Sheet1!$J$31</c:f>
              <c:strCache>
                <c:ptCount val="1"/>
                <c:pt idx="0">
                  <c:v>MN06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Sheet1!$J$32:$J$37</c:f>
              <c:numCache>
                <c:formatCode>0</c:formatCode>
                <c:ptCount val="6"/>
                <c:pt idx="0">
                  <c:v>55.655000000000001</c:v>
                </c:pt>
                <c:pt idx="1">
                  <c:v>117.80500000000001</c:v>
                </c:pt>
                <c:pt idx="2">
                  <c:v>160.53</c:v>
                </c:pt>
                <c:pt idx="3">
                  <c:v>184.19374999999999</c:v>
                </c:pt>
                <c:pt idx="4">
                  <c:v>193.42375000000001</c:v>
                </c:pt>
                <c:pt idx="5">
                  <c:v>203.94749999999999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958-4FBA-8ABF-52FC19EB0EC0}"/>
            </c:ext>
          </c:extLst>
        </c:ser>
        <c:ser>
          <c:idx val="8"/>
          <c:order val="8"/>
          <c:tx>
            <c:strRef>
              <c:f>Sheet1!$K$31</c:f>
              <c:strCache>
                <c:ptCount val="1"/>
                <c:pt idx="0">
                  <c:v>MN07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Sheet1!$K$32:$K$37</c:f>
              <c:numCache>
                <c:formatCode>0</c:formatCode>
                <c:ptCount val="6"/>
                <c:pt idx="0">
                  <c:v>68.662499999999994</c:v>
                </c:pt>
                <c:pt idx="1">
                  <c:v>153.62625</c:v>
                </c:pt>
                <c:pt idx="2">
                  <c:v>226.83875</c:v>
                </c:pt>
                <c:pt idx="3">
                  <c:v>253.33875</c:v>
                </c:pt>
                <c:pt idx="4">
                  <c:v>263.09750000000003</c:v>
                </c:pt>
                <c:pt idx="5">
                  <c:v>260.78125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958-4FBA-8ABF-52FC19EB0EC0}"/>
            </c:ext>
          </c:extLst>
        </c:ser>
        <c:ser>
          <c:idx val="9"/>
          <c:order val="9"/>
          <c:tx>
            <c:strRef>
              <c:f>Sheet1!$L$31</c:f>
              <c:strCache>
                <c:ptCount val="1"/>
                <c:pt idx="0">
                  <c:v>MN08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</c:numCache>
            </c:numRef>
          </c:xVal>
          <c:yVal>
            <c:numRef>
              <c:f>Sheet1!$L$32:$L$37</c:f>
              <c:numCache>
                <c:formatCode>0</c:formatCode>
                <c:ptCount val="6"/>
                <c:pt idx="0">
                  <c:v>116.67</c:v>
                </c:pt>
                <c:pt idx="1">
                  <c:v>152.5575</c:v>
                </c:pt>
                <c:pt idx="2">
                  <c:v>205.85</c:v>
                </c:pt>
                <c:pt idx="3">
                  <c:v>244.86500000000001</c:v>
                </c:pt>
                <c:pt idx="4">
                  <c:v>259.69499999999999</c:v>
                </c:pt>
                <c:pt idx="5">
                  <c:v>258.85874999999999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958-4FBA-8ABF-52FC19EB0EC0}"/>
            </c:ext>
          </c:extLst>
        </c:ser>
        <c:ser>
          <c:idx val="10"/>
          <c:order val="10"/>
          <c:tx>
            <c:v>Optimum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FFFF0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Sheet1!$P$32:$P$41</c:f>
              <c:numCache>
                <c:formatCode>General</c:formatCode>
                <c:ptCount val="10"/>
                <c:pt idx="0">
                  <c:v>118.52769993533089</c:v>
                </c:pt>
                <c:pt idx="1">
                  <c:v>195.01953125</c:v>
                </c:pt>
                <c:pt idx="2">
                  <c:v>194.70037453183517</c:v>
                </c:pt>
                <c:pt idx="3">
                  <c:v>159.77064220183485</c:v>
                </c:pt>
                <c:pt idx="4">
                  <c:v>132.61811023622047</c:v>
                </c:pt>
                <c:pt idx="5">
                  <c:v>198.96946564885496</c:v>
                </c:pt>
                <c:pt idx="6">
                  <c:v>173.4433962264151</c:v>
                </c:pt>
                <c:pt idx="7">
                  <c:v>179.012987012987</c:v>
                </c:pt>
                <c:pt idx="8">
                  <c:v>158.06993006993005</c:v>
                </c:pt>
                <c:pt idx="9">
                  <c:v>209.71476510067114</c:v>
                </c:pt>
              </c:numCache>
            </c:numRef>
          </c:xVal>
          <c:yVal>
            <c:numRef>
              <c:f>Sheet1!$Q$32:$Q$41</c:f>
              <c:numCache>
                <c:formatCode>General</c:formatCode>
                <c:ptCount val="10"/>
                <c:pt idx="0">
                  <c:v>176.12522580297477</c:v>
                </c:pt>
                <c:pt idx="1">
                  <c:v>189.55345410156249</c:v>
                </c:pt>
                <c:pt idx="2">
                  <c:v>188.82812715355803</c:v>
                </c:pt>
                <c:pt idx="3">
                  <c:v>143.73443623853211</c:v>
                </c:pt>
                <c:pt idx="4">
                  <c:v>94.892321456692912</c:v>
                </c:pt>
                <c:pt idx="5">
                  <c:v>215.46172900763361</c:v>
                </c:pt>
                <c:pt idx="6">
                  <c:v>132.15730801886792</c:v>
                </c:pt>
                <c:pt idx="7">
                  <c:v>198.34394935064932</c:v>
                </c:pt>
                <c:pt idx="8">
                  <c:v>261.44792797202797</c:v>
                </c:pt>
                <c:pt idx="9">
                  <c:v>261.83271895973155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958-4FBA-8ABF-52FC19EB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2627760"/>
        <c:axId val="1232617776"/>
      </c:scatterChart>
      <c:valAx>
        <c:axId val="123262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 rate, lb. N/acre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17776"/>
        <c:crosses val="autoZero"/>
        <c:crossBetween val="midCat"/>
      </c:valAx>
      <c:valAx>
        <c:axId val="123261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27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Soil N supply, Monmouth Corn-Corn 1999-2008</a:t>
            </a:r>
          </a:p>
        </c:rich>
      </c:tx>
      <c:layout>
        <c:manualLayout>
          <c:xMode val="edge"/>
          <c:yMode val="edge"/>
          <c:x val="0.16747238108368012"/>
          <c:y val="2.54065040650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43823246920868"/>
          <c:y val="0.19500512131105563"/>
          <c:w val="0.80194280376874005"/>
          <c:h val="0.6234434415210293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9900"/>
              </a:solidFill>
              <a:ln w="9525">
                <a:solidFill>
                  <a:schemeClr val="bg2"/>
                </a:solidFill>
              </a:ln>
              <a:effectLst/>
            </c:spPr>
          </c:marker>
          <c:xVal>
            <c:numRef>
              <c:f>Sheet1!$O$32:$O$41</c:f>
              <c:numCache>
                <c:formatCode>General</c:formatCode>
                <c:ptCount val="10"/>
                <c:pt idx="0">
                  <c:v>99.1</c:v>
                </c:pt>
                <c:pt idx="1">
                  <c:v>72.688000000000002</c:v>
                </c:pt>
                <c:pt idx="2">
                  <c:v>68.143100000000004</c:v>
                </c:pt>
                <c:pt idx="3">
                  <c:v>44.285200000000003</c:v>
                </c:pt>
                <c:pt idx="4">
                  <c:v>36.958100000000002</c:v>
                </c:pt>
                <c:pt idx="5">
                  <c:v>91.841999999999999</c:v>
                </c:pt>
                <c:pt idx="6">
                  <c:v>82.925399999999996</c:v>
                </c:pt>
                <c:pt idx="7">
                  <c:v>57.066899999999997</c:v>
                </c:pt>
                <c:pt idx="8">
                  <c:v>66.990300000000005</c:v>
                </c:pt>
                <c:pt idx="9">
                  <c:v>109.8</c:v>
                </c:pt>
              </c:numCache>
            </c:numRef>
          </c:xVal>
          <c:yVal>
            <c:numRef>
              <c:f>Sheet1!$T$32:$T$41</c:f>
              <c:numCache>
                <c:formatCode>General</c:formatCode>
                <c:ptCount val="10"/>
                <c:pt idx="0">
                  <c:v>57.597525867643881</c:v>
                </c:pt>
                <c:pt idx="1">
                  <c:v>-5.4660771484375061</c:v>
                </c:pt>
                <c:pt idx="2">
                  <c:v>-5.8722473782771374</c:v>
                </c:pt>
                <c:pt idx="3">
                  <c:v>-16.036205963302734</c:v>
                </c:pt>
                <c:pt idx="4">
                  <c:v>-37.725788779527562</c:v>
                </c:pt>
                <c:pt idx="5">
                  <c:v>16.492263358778644</c:v>
                </c:pt>
                <c:pt idx="6">
                  <c:v>-41.286088207547181</c:v>
                </c:pt>
                <c:pt idx="7">
                  <c:v>19.330962337662328</c:v>
                </c:pt>
                <c:pt idx="8">
                  <c:v>103.37799790209792</c:v>
                </c:pt>
                <c:pt idx="9">
                  <c:v>52.117953859060407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BE-4FEC-B061-3A9A3441B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6677904"/>
        <c:axId val="1296667088"/>
      </c:scatterChart>
      <c:valAx>
        <c:axId val="1296677904"/>
        <c:scaling>
          <c:orientation val="minMax"/>
          <c:max val="1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Measured as Y</a:t>
                </a:r>
                <a:r>
                  <a:rPr lang="en-US" baseline="-25000" dirty="0"/>
                  <a:t>0</a:t>
                </a:r>
              </a:p>
            </c:rich>
          </c:tx>
          <c:layout>
            <c:manualLayout>
              <c:xMode val="edge"/>
              <c:yMode val="edge"/>
              <c:x val="0.42753167674832321"/>
              <c:y val="0.9018393508738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67088"/>
        <c:crossesAt val="-60"/>
        <c:crossBetween val="midCat"/>
        <c:majorUnit val="25"/>
      </c:valAx>
      <c:valAx>
        <c:axId val="129666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Measured as Y</a:t>
                </a:r>
                <a:r>
                  <a:rPr lang="en-US" baseline="-25000" dirty="0"/>
                  <a:t>opt</a:t>
                </a:r>
                <a:r>
                  <a:rPr lang="en-US" dirty="0"/>
                  <a:t> - N</a:t>
                </a:r>
                <a:r>
                  <a:rPr lang="en-US" baseline="-25000" dirty="0"/>
                  <a:t>opt</a:t>
                </a: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5.4071154562709434E-3"/>
              <c:y val="0.26892020357211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77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</a:t>
            </a:r>
            <a:r>
              <a:rPr lang="en-US" dirty="0" smtClean="0"/>
              <a:t>N tracking 2016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Urbana!$BW$49</c:f>
              <c:strCache>
                <c:ptCount val="1"/>
                <c:pt idx="0">
                  <c:v>200F+NS</c:v>
                </c:pt>
              </c:strCache>
            </c:strRef>
          </c:tx>
          <c:spPr>
            <a:ln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Urbana!$BX$49:$CD$49</c:f>
              <c:numCache>
                <c:formatCode>General</c:formatCode>
                <c:ptCount val="7"/>
                <c:pt idx="0">
                  <c:v>229.6</c:v>
                </c:pt>
                <c:pt idx="1">
                  <c:v>206.5</c:v>
                </c:pt>
                <c:pt idx="2">
                  <c:v>197.39999999999998</c:v>
                </c:pt>
                <c:pt idx="3">
                  <c:v>248.4</c:v>
                </c:pt>
                <c:pt idx="4">
                  <c:v>206.8</c:v>
                </c:pt>
                <c:pt idx="5">
                  <c:v>177.60000000000002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0-4570-A988-19224DA5937E}"/>
            </c:ext>
          </c:extLst>
        </c:ser>
        <c:ser>
          <c:idx val="1"/>
          <c:order val="1"/>
          <c:tx>
            <c:strRef>
              <c:f>Urbana!$BW$50</c:f>
              <c:strCache>
                <c:ptCount val="1"/>
                <c:pt idx="0">
                  <c:v>200F-NS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Urbana!$BX$50:$CD$50</c:f>
              <c:numCache>
                <c:formatCode>General</c:formatCode>
                <c:ptCount val="7"/>
                <c:pt idx="0">
                  <c:v>220</c:v>
                </c:pt>
                <c:pt idx="1">
                  <c:v>177.39999999999998</c:v>
                </c:pt>
                <c:pt idx="2">
                  <c:v>195.20000000000002</c:v>
                </c:pt>
                <c:pt idx="3">
                  <c:v>254.2</c:v>
                </c:pt>
                <c:pt idx="4">
                  <c:v>177.8</c:v>
                </c:pt>
                <c:pt idx="5">
                  <c:v>109.6</c:v>
                </c:pt>
                <c:pt idx="6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0-4570-A988-19224DA5937E}"/>
            </c:ext>
          </c:extLst>
        </c:ser>
        <c:ser>
          <c:idx val="2"/>
          <c:order val="2"/>
          <c:tx>
            <c:strRef>
              <c:f>Urbana!$BW$51</c:f>
              <c:strCache>
                <c:ptCount val="1"/>
                <c:pt idx="0">
                  <c:v>F+P+SD</c:v>
                </c:pt>
              </c:strCache>
            </c:strRef>
          </c:tx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Urbana!$BX$51:$CD$51</c:f>
              <c:numCache>
                <c:formatCode>General</c:formatCode>
                <c:ptCount val="7"/>
                <c:pt idx="0">
                  <c:v>143</c:v>
                </c:pt>
                <c:pt idx="1">
                  <c:v>198.2</c:v>
                </c:pt>
                <c:pt idx="2">
                  <c:v>200.8</c:v>
                </c:pt>
                <c:pt idx="3">
                  <c:v>203.2</c:v>
                </c:pt>
                <c:pt idx="4">
                  <c:v>208.20000000000002</c:v>
                </c:pt>
                <c:pt idx="5">
                  <c:v>172.2</c:v>
                </c:pt>
                <c:pt idx="6">
                  <c:v>108.2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0-4570-A988-19224DA5937E}"/>
            </c:ext>
          </c:extLst>
        </c:ser>
        <c:ser>
          <c:idx val="3"/>
          <c:order val="3"/>
          <c:tx>
            <c:strRef>
              <c:f>Urbana!$BW$52</c:f>
              <c:strCache>
                <c:ptCount val="1"/>
                <c:pt idx="0">
                  <c:v>200S-NS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Urbana!$BX$52:$CD$52</c:f>
              <c:numCache>
                <c:formatCode>General</c:formatCode>
                <c:ptCount val="7"/>
                <c:pt idx="0">
                  <c:v>218.8</c:v>
                </c:pt>
                <c:pt idx="1">
                  <c:v>202.2</c:v>
                </c:pt>
                <c:pt idx="2">
                  <c:v>216.20000000000002</c:v>
                </c:pt>
                <c:pt idx="3">
                  <c:v>217.6</c:v>
                </c:pt>
                <c:pt idx="4">
                  <c:v>180</c:v>
                </c:pt>
                <c:pt idx="5">
                  <c:v>168.2</c:v>
                </c:pt>
                <c:pt idx="6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0-4570-A988-19224DA5937E}"/>
            </c:ext>
          </c:extLst>
        </c:ser>
        <c:ser>
          <c:idx val="4"/>
          <c:order val="4"/>
          <c:tx>
            <c:strRef>
              <c:f>Urbana!$BW$53</c:f>
              <c:strCache>
                <c:ptCount val="1"/>
                <c:pt idx="0">
                  <c:v>200S+NS</c:v>
                </c:pt>
              </c:strCache>
            </c:strRef>
          </c:tx>
          <c:spPr>
            <a:ln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Urbana!$BX$53:$CD$53</c:f>
              <c:numCache>
                <c:formatCode>General</c:formatCode>
                <c:ptCount val="7"/>
                <c:pt idx="0">
                  <c:v>113.6</c:v>
                </c:pt>
                <c:pt idx="1">
                  <c:v>214.8</c:v>
                </c:pt>
                <c:pt idx="2">
                  <c:v>243.59999999999997</c:v>
                </c:pt>
                <c:pt idx="3">
                  <c:v>216.2</c:v>
                </c:pt>
                <c:pt idx="4">
                  <c:v>264.79999999999995</c:v>
                </c:pt>
                <c:pt idx="5">
                  <c:v>180.67802929894876</c:v>
                </c:pt>
                <c:pt idx="6">
                  <c:v>86.6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80-4570-A988-19224DA5937E}"/>
            </c:ext>
          </c:extLst>
        </c:ser>
        <c:ser>
          <c:idx val="5"/>
          <c:order val="5"/>
          <c:tx>
            <c:strRef>
              <c:f>Urbana!$BW$54</c:f>
              <c:strCache>
                <c:ptCount val="1"/>
                <c:pt idx="0">
                  <c:v>50P+150 SD</c:v>
                </c:pt>
              </c:strCache>
            </c:strRef>
          </c:tx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Urbana!$BX$54:$CD$54</c:f>
              <c:numCache>
                <c:formatCode>General</c:formatCode>
                <c:ptCount val="7"/>
                <c:pt idx="1">
                  <c:v>80.8</c:v>
                </c:pt>
                <c:pt idx="2">
                  <c:v>91.199999999999989</c:v>
                </c:pt>
                <c:pt idx="3">
                  <c:v>122.79999999999998</c:v>
                </c:pt>
                <c:pt idx="4">
                  <c:v>139</c:v>
                </c:pt>
                <c:pt idx="5">
                  <c:v>136.4</c:v>
                </c:pt>
                <c:pt idx="6">
                  <c:v>72.800000000000011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80-4570-A988-19224DA5937E}"/>
            </c:ext>
          </c:extLst>
        </c:ser>
        <c:ser>
          <c:idx val="6"/>
          <c:order val="6"/>
          <c:tx>
            <c:strRef>
              <c:f>Urbana!$BW$55</c:f>
              <c:strCache>
                <c:ptCount val="1"/>
                <c:pt idx="0">
                  <c:v>no N</c:v>
                </c:pt>
              </c:strCache>
            </c:strRef>
          </c:tx>
          <c:marker>
            <c:symbol val="none"/>
          </c:marker>
          <c:cat>
            <c:strRef>
              <c:f>Urbana!$BX$48:$CD$48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Urbana!$BX$55:$CD$55</c:f>
              <c:numCache>
                <c:formatCode>General</c:formatCode>
                <c:ptCount val="7"/>
                <c:pt idx="0">
                  <c:v>48.4</c:v>
                </c:pt>
                <c:pt idx="1">
                  <c:v>65.8</c:v>
                </c:pt>
                <c:pt idx="2">
                  <c:v>68.399999999999991</c:v>
                </c:pt>
                <c:pt idx="3">
                  <c:v>89.800000000000011</c:v>
                </c:pt>
                <c:pt idx="4">
                  <c:v>49.2</c:v>
                </c:pt>
                <c:pt idx="5">
                  <c:v>38.200000000000003</c:v>
                </c:pt>
                <c:pt idx="6">
                  <c:v>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80-4570-A988-19224DA59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303168"/>
        <c:axId val="164398208"/>
      </c:lineChart>
      <c:catAx>
        <c:axId val="24730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Sampling date-crop stage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64398208"/>
        <c:crosses val="autoZero"/>
        <c:auto val="1"/>
        <c:lblAlgn val="ctr"/>
        <c:lblOffset val="100"/>
        <c:noMultiLvlLbl val="0"/>
      </c:catAx>
      <c:valAx>
        <c:axId val="164398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Inorganic N in top 2 ft., lb/ac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3031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soil N tracking 2016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Urbana!$BF$51</c:f>
              <c:strCache>
                <c:ptCount val="1"/>
                <c:pt idx="0">
                  <c:v>200F+NS</c:v>
                </c:pt>
              </c:strCache>
            </c:strRef>
          </c:tx>
          <c:spPr>
            <a:ln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Urbana!$BG$51:$BM$51</c:f>
              <c:numCache>
                <c:formatCode>0</c:formatCode>
                <c:ptCount val="7"/>
                <c:pt idx="0">
                  <c:v>75.696864111498257</c:v>
                </c:pt>
                <c:pt idx="1">
                  <c:v>71.992818671454216</c:v>
                </c:pt>
                <c:pt idx="2">
                  <c:v>78.216818642350546</c:v>
                </c:pt>
                <c:pt idx="3">
                  <c:v>79.549114331723032</c:v>
                </c:pt>
                <c:pt idx="4">
                  <c:v>90.522243713733076</c:v>
                </c:pt>
                <c:pt idx="5">
                  <c:v>88.063063063063055</c:v>
                </c:pt>
                <c:pt idx="6">
                  <c:v>63.555555555555557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5B-4F94-959B-6EEF9323969E}"/>
            </c:ext>
          </c:extLst>
        </c:ser>
        <c:ser>
          <c:idx val="1"/>
          <c:order val="1"/>
          <c:tx>
            <c:strRef>
              <c:f>Urbana!$BF$52</c:f>
              <c:strCache>
                <c:ptCount val="1"/>
                <c:pt idx="0">
                  <c:v>200F-NS</c:v>
                </c:pt>
              </c:strCache>
            </c:strRef>
          </c:tx>
          <c:spPr>
            <a:ln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Urbana!$BG$52:$BM$52</c:f>
              <c:numCache>
                <c:formatCode>0</c:formatCode>
                <c:ptCount val="7"/>
                <c:pt idx="0">
                  <c:v>71</c:v>
                </c:pt>
                <c:pt idx="1">
                  <c:v>72.942502818489288</c:v>
                </c:pt>
                <c:pt idx="2">
                  <c:v>81.352459016393439</c:v>
                </c:pt>
                <c:pt idx="3">
                  <c:v>84.343036978756885</c:v>
                </c:pt>
                <c:pt idx="4">
                  <c:v>88.638920134983124</c:v>
                </c:pt>
                <c:pt idx="5">
                  <c:v>82.846715328467155</c:v>
                </c:pt>
                <c:pt idx="6">
                  <c:v>59.327217125382269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5B-4F94-959B-6EEF9323969E}"/>
            </c:ext>
          </c:extLst>
        </c:ser>
        <c:ser>
          <c:idx val="2"/>
          <c:order val="2"/>
          <c:tx>
            <c:strRef>
              <c:f>Urbana!$BF$53</c:f>
              <c:strCache>
                <c:ptCount val="1"/>
                <c:pt idx="0">
                  <c:v>F+P+SD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Urbana!$BG$53:$BM$53</c:f>
              <c:numCache>
                <c:formatCode>0</c:formatCode>
                <c:ptCount val="7"/>
                <c:pt idx="0">
                  <c:v>53.846153846153847</c:v>
                </c:pt>
                <c:pt idx="1">
                  <c:v>53.178607467204841</c:v>
                </c:pt>
                <c:pt idx="2">
                  <c:v>58.167330677290842</c:v>
                </c:pt>
                <c:pt idx="3">
                  <c:v>73.425196850393704</c:v>
                </c:pt>
                <c:pt idx="4">
                  <c:v>79.154658981748312</c:v>
                </c:pt>
                <c:pt idx="5">
                  <c:v>75.145180023228804</c:v>
                </c:pt>
                <c:pt idx="6">
                  <c:v>59.70425138632163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5B-4F94-959B-6EEF9323969E}"/>
            </c:ext>
          </c:extLst>
        </c:ser>
        <c:ser>
          <c:idx val="3"/>
          <c:order val="3"/>
          <c:tx>
            <c:strRef>
              <c:f>Urbana!$BF$54</c:f>
              <c:strCache>
                <c:ptCount val="1"/>
                <c:pt idx="0">
                  <c:v>200S-NS</c:v>
                </c:pt>
              </c:strCache>
            </c:strRef>
          </c:tx>
          <c:spPr>
            <a:ln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Urbana!$BG$54:$BM$54</c:f>
              <c:numCache>
                <c:formatCode>0</c:formatCode>
                <c:ptCount val="7"/>
                <c:pt idx="0">
                  <c:v>21.389396709323591</c:v>
                </c:pt>
                <c:pt idx="1">
                  <c:v>29.772502472799204</c:v>
                </c:pt>
                <c:pt idx="2">
                  <c:v>39.407955596669758</c:v>
                </c:pt>
                <c:pt idx="3">
                  <c:v>64.61397058823529</c:v>
                </c:pt>
                <c:pt idx="4">
                  <c:v>71.666666666666671</c:v>
                </c:pt>
                <c:pt idx="5">
                  <c:v>60.760998810939356</c:v>
                </c:pt>
                <c:pt idx="6">
                  <c:v>56.09756097560976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5B-4F94-959B-6EEF9323969E}"/>
            </c:ext>
          </c:extLst>
        </c:ser>
        <c:ser>
          <c:idx val="4"/>
          <c:order val="4"/>
          <c:tx>
            <c:strRef>
              <c:f>Urbana!$BF$55</c:f>
              <c:strCache>
                <c:ptCount val="1"/>
                <c:pt idx="0">
                  <c:v>200S+NS</c:v>
                </c:pt>
              </c:strCache>
            </c:strRef>
          </c:tx>
          <c:spPr>
            <a:ln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Urbana!$BG$55:$BM$55</c:f>
              <c:numCache>
                <c:formatCode>0</c:formatCode>
                <c:ptCount val="7"/>
                <c:pt idx="0">
                  <c:v>31.338028169014081</c:v>
                </c:pt>
                <c:pt idx="1">
                  <c:v>22.811918063314721</c:v>
                </c:pt>
                <c:pt idx="2">
                  <c:v>38.095238095238081</c:v>
                </c:pt>
                <c:pt idx="3">
                  <c:v>54.856614246068453</c:v>
                </c:pt>
                <c:pt idx="4">
                  <c:v>70.317220543806641</c:v>
                </c:pt>
                <c:pt idx="5">
                  <c:v>75.574712643678154</c:v>
                </c:pt>
                <c:pt idx="6">
                  <c:v>66.51270207852194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5B-4F94-959B-6EEF9323969E}"/>
            </c:ext>
          </c:extLst>
        </c:ser>
        <c:ser>
          <c:idx val="5"/>
          <c:order val="5"/>
          <c:tx>
            <c:strRef>
              <c:f>Urbana!$BF$56</c:f>
              <c:strCache>
                <c:ptCount val="1"/>
                <c:pt idx="0">
                  <c:v>50P+150 SD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Urbana!$BG$56:$BM$56</c:f>
              <c:numCache>
                <c:formatCode>0</c:formatCode>
                <c:ptCount val="7"/>
                <c:pt idx="1">
                  <c:v>51.980198019801982</c:v>
                </c:pt>
                <c:pt idx="2">
                  <c:v>64.254385964912274</c:v>
                </c:pt>
                <c:pt idx="3">
                  <c:v>66.286644951140062</c:v>
                </c:pt>
                <c:pt idx="4">
                  <c:v>73.812949640287769</c:v>
                </c:pt>
                <c:pt idx="5">
                  <c:v>65.395894428152502</c:v>
                </c:pt>
                <c:pt idx="6">
                  <c:v>53.296703296703306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5B-4F94-959B-6EEF9323969E}"/>
            </c:ext>
          </c:extLst>
        </c:ser>
        <c:ser>
          <c:idx val="6"/>
          <c:order val="6"/>
          <c:tx>
            <c:strRef>
              <c:f>Urbana!$BF$57</c:f>
              <c:strCache>
                <c:ptCount val="1"/>
                <c:pt idx="0">
                  <c:v>no N</c:v>
                </c:pt>
              </c:strCache>
            </c:strRef>
          </c:tx>
          <c:marker>
            <c:symbol val="none"/>
          </c:marker>
          <c:cat>
            <c:strRef>
              <c:f>Urbana!$BG$50:$BM$50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Urbana!$BG$57:$BM$57</c:f>
              <c:numCache>
                <c:formatCode>0</c:formatCode>
                <c:ptCount val="7"/>
                <c:pt idx="0">
                  <c:v>58.67768595041322</c:v>
                </c:pt>
                <c:pt idx="1">
                  <c:v>50.759878419452889</c:v>
                </c:pt>
                <c:pt idx="2">
                  <c:v>53.801169590643269</c:v>
                </c:pt>
                <c:pt idx="3">
                  <c:v>47.884187082405354</c:v>
                </c:pt>
                <c:pt idx="4">
                  <c:v>66.666666666666671</c:v>
                </c:pt>
                <c:pt idx="5">
                  <c:v>56.020942408376968</c:v>
                </c:pt>
                <c:pt idx="6">
                  <c:v>26.21359223300972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75B-4F94-959B-6EEF93239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613504"/>
        <c:axId val="164401088"/>
      </c:lineChart>
      <c:catAx>
        <c:axId val="24661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401088"/>
        <c:crosses val="autoZero"/>
        <c:auto val="1"/>
        <c:lblAlgn val="ctr"/>
        <c:lblOffset val="100"/>
        <c:noMultiLvlLbl val="0"/>
      </c:catAx>
      <c:valAx>
        <c:axId val="164401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Percent of recovered N in nitrate form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246613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2016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Urbana!$CF$113</c:f>
              <c:strCache>
                <c:ptCount val="1"/>
                <c:pt idx="0">
                  <c:v>200F+NS</c:v>
                </c:pt>
              </c:strCache>
            </c:strRef>
          </c:tx>
          <c:spPr>
            <a:ln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Urbana!$CG$113:$CM$113</c:f>
              <c:numCache>
                <c:formatCode>General</c:formatCode>
                <c:ptCount val="7"/>
                <c:pt idx="0">
                  <c:v>21.725000000000001</c:v>
                </c:pt>
                <c:pt idx="1">
                  <c:v>30.074999999999999</c:v>
                </c:pt>
                <c:pt idx="2">
                  <c:v>19.3</c:v>
                </c:pt>
                <c:pt idx="3">
                  <c:v>24.700000000000003</c:v>
                </c:pt>
                <c:pt idx="4">
                  <c:v>23.400000000000002</c:v>
                </c:pt>
                <c:pt idx="5">
                  <c:v>19.549999999999997</c:v>
                </c:pt>
                <c:pt idx="6">
                  <c:v>7.15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B9-4884-B0B3-D5B6E21CFFC3}"/>
            </c:ext>
          </c:extLst>
        </c:ser>
        <c:ser>
          <c:idx val="1"/>
          <c:order val="1"/>
          <c:tx>
            <c:strRef>
              <c:f>Urbana!$CF$114</c:f>
              <c:strCache>
                <c:ptCount val="1"/>
                <c:pt idx="0">
                  <c:v>200F-NS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Urbana!$CG$114:$CM$114</c:f>
              <c:numCache>
                <c:formatCode>General</c:formatCode>
                <c:ptCount val="7"/>
                <c:pt idx="0">
                  <c:v>19.524999999999999</c:v>
                </c:pt>
                <c:pt idx="1">
                  <c:v>16.174999999999997</c:v>
                </c:pt>
                <c:pt idx="2">
                  <c:v>19.850000000000001</c:v>
                </c:pt>
                <c:pt idx="3">
                  <c:v>26.799999999999997</c:v>
                </c:pt>
                <c:pt idx="4">
                  <c:v>19.7</c:v>
                </c:pt>
                <c:pt idx="5">
                  <c:v>11.35</c:v>
                </c:pt>
                <c:pt idx="6">
                  <c:v>4.8500000000000005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9-4884-B0B3-D5B6E21CFFC3}"/>
            </c:ext>
          </c:extLst>
        </c:ser>
        <c:ser>
          <c:idx val="2"/>
          <c:order val="2"/>
          <c:tx>
            <c:strRef>
              <c:f>Urbana!$CF$115</c:f>
              <c:strCache>
                <c:ptCount val="1"/>
                <c:pt idx="0">
                  <c:v>100F+50P+50SD</c:v>
                </c:pt>
              </c:strCache>
            </c:strRef>
          </c:tx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Urbana!$CG$115:$CM$115</c:f>
              <c:numCache>
                <c:formatCode>General</c:formatCode>
                <c:ptCount val="7"/>
                <c:pt idx="0">
                  <c:v>9.625</c:v>
                </c:pt>
                <c:pt idx="1">
                  <c:v>13.175000000000001</c:v>
                </c:pt>
                <c:pt idx="2">
                  <c:v>14.6</c:v>
                </c:pt>
                <c:pt idx="3">
                  <c:v>18.650000000000002</c:v>
                </c:pt>
                <c:pt idx="4">
                  <c:v>20.6</c:v>
                </c:pt>
                <c:pt idx="5">
                  <c:v>16.175000000000001</c:v>
                </c:pt>
                <c:pt idx="6">
                  <c:v>8.0749999999999993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B9-4884-B0B3-D5B6E21CFFC3}"/>
            </c:ext>
          </c:extLst>
        </c:ser>
        <c:ser>
          <c:idx val="3"/>
          <c:order val="3"/>
          <c:tx>
            <c:strRef>
              <c:f>Urbana!$CF$116</c:f>
              <c:strCache>
                <c:ptCount val="1"/>
                <c:pt idx="0">
                  <c:v>200S-NS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Urbana!$CG$116:$CM$116</c:f>
              <c:numCache>
                <c:formatCode>General</c:formatCode>
                <c:ptCount val="7"/>
                <c:pt idx="0">
                  <c:v>5.85</c:v>
                </c:pt>
                <c:pt idx="1">
                  <c:v>7.5249999999999995</c:v>
                </c:pt>
                <c:pt idx="2">
                  <c:v>10.649999999999999</c:v>
                </c:pt>
                <c:pt idx="3">
                  <c:v>17.574999999999999</c:v>
                </c:pt>
                <c:pt idx="4">
                  <c:v>16.125</c:v>
                </c:pt>
                <c:pt idx="5">
                  <c:v>12.775</c:v>
                </c:pt>
                <c:pt idx="6">
                  <c:v>6.3250000000000002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B9-4884-B0B3-D5B6E21CFFC3}"/>
            </c:ext>
          </c:extLst>
        </c:ser>
        <c:ser>
          <c:idx val="4"/>
          <c:order val="4"/>
          <c:tx>
            <c:strRef>
              <c:f>Urbana!$CF$117</c:f>
              <c:strCache>
                <c:ptCount val="1"/>
                <c:pt idx="0">
                  <c:v>200S+NS</c:v>
                </c:pt>
              </c:strCache>
            </c:strRef>
          </c:tx>
          <c:spPr>
            <a:ln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Urbana!$CG$117:$CM$117</c:f>
              <c:numCache>
                <c:formatCode>General</c:formatCode>
                <c:ptCount val="7"/>
                <c:pt idx="0">
                  <c:v>4.45</c:v>
                </c:pt>
                <c:pt idx="1">
                  <c:v>6.125</c:v>
                </c:pt>
                <c:pt idx="2">
                  <c:v>11.6</c:v>
                </c:pt>
                <c:pt idx="3">
                  <c:v>14.824999999999999</c:v>
                </c:pt>
                <c:pt idx="4">
                  <c:v>23.275000000000002</c:v>
                </c:pt>
                <c:pt idx="5">
                  <c:v>26.3</c:v>
                </c:pt>
                <c:pt idx="6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B9-4884-B0B3-D5B6E21CFFC3}"/>
            </c:ext>
          </c:extLst>
        </c:ser>
        <c:ser>
          <c:idx val="5"/>
          <c:order val="5"/>
          <c:tx>
            <c:strRef>
              <c:f>Urbana!$CF$118</c:f>
              <c:strCache>
                <c:ptCount val="1"/>
                <c:pt idx="0">
                  <c:v>50P+150 SD</c:v>
                </c:pt>
              </c:strCache>
            </c:strRef>
          </c:tx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Urbana!$CG$118:$CM$118</c:f>
              <c:numCache>
                <c:formatCode>General</c:formatCode>
                <c:ptCount val="7"/>
                <c:pt idx="1">
                  <c:v>5.25</c:v>
                </c:pt>
                <c:pt idx="2">
                  <c:v>7.3250000000000002</c:v>
                </c:pt>
                <c:pt idx="3">
                  <c:v>10.175000000000001</c:v>
                </c:pt>
                <c:pt idx="4">
                  <c:v>12.824999999999999</c:v>
                </c:pt>
                <c:pt idx="5">
                  <c:v>11.15</c:v>
                </c:pt>
                <c:pt idx="6">
                  <c:v>4.8500000000000005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B9-4884-B0B3-D5B6E21CFFC3}"/>
            </c:ext>
          </c:extLst>
        </c:ser>
        <c:ser>
          <c:idx val="6"/>
          <c:order val="6"/>
          <c:tx>
            <c:strRef>
              <c:f>Urbana!$CF$119</c:f>
              <c:strCache>
                <c:ptCount val="1"/>
                <c:pt idx="0">
                  <c:v>no N</c:v>
                </c:pt>
              </c:strCache>
            </c:strRef>
          </c:tx>
          <c:marker>
            <c:symbol val="none"/>
          </c:marker>
          <c:cat>
            <c:strRef>
              <c:f>Urbana!$CG$112:$CM$112</c:f>
              <c:strCache>
                <c:ptCount val="7"/>
                <c:pt idx="0">
                  <c:v>4/18-ES</c:v>
                </c:pt>
                <c:pt idx="1">
                  <c:v>4/25-Plnt</c:v>
                </c:pt>
                <c:pt idx="2">
                  <c:v>5/6-VE</c:v>
                </c:pt>
                <c:pt idx="3">
                  <c:v>5/20-V2</c:v>
                </c:pt>
                <c:pt idx="4">
                  <c:v>6/3-V6</c:v>
                </c:pt>
                <c:pt idx="5">
                  <c:v>6/17-V9</c:v>
                </c:pt>
                <c:pt idx="6">
                  <c:v>7/8-VT</c:v>
                </c:pt>
              </c:strCache>
            </c:strRef>
          </c:cat>
          <c:val>
            <c:numRef>
              <c:f>Urbana!$CG$119:$CM$119</c:f>
              <c:numCache>
                <c:formatCode>General</c:formatCode>
                <c:ptCount val="7"/>
                <c:pt idx="0">
                  <c:v>3.55</c:v>
                </c:pt>
                <c:pt idx="1">
                  <c:v>4.1750000000000007</c:v>
                </c:pt>
                <c:pt idx="2">
                  <c:v>4.5999999999999996</c:v>
                </c:pt>
                <c:pt idx="3">
                  <c:v>5.375</c:v>
                </c:pt>
                <c:pt idx="4">
                  <c:v>4.1000000000000005</c:v>
                </c:pt>
                <c:pt idx="5">
                  <c:v>2.6749999999999998</c:v>
                </c:pt>
                <c:pt idx="6">
                  <c:v>1.35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B9-4884-B0B3-D5B6E21CF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614528"/>
        <c:axId val="164403968"/>
      </c:lineChart>
      <c:catAx>
        <c:axId val="24661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403968"/>
        <c:crosses val="autoZero"/>
        <c:auto val="1"/>
        <c:lblAlgn val="ctr"/>
        <c:lblOffset val="100"/>
        <c:noMultiLvlLbl val="0"/>
      </c:catAx>
      <c:valAx>
        <c:axId val="164403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Nitrate-N in top 2 ft., ppm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466145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N-Tracking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7"/>
              <c:pt idx="0">
                <c:v>Fall200 +NS</c:v>
              </c:pt>
              <c:pt idx="1">
                <c:v>Fall200    -NS</c:v>
              </c:pt>
              <c:pt idx="2">
                <c:v>Fall100 +P50 +SD50</c:v>
              </c:pt>
              <c:pt idx="3">
                <c:v>Spr200    -NS</c:v>
              </c:pt>
              <c:pt idx="4">
                <c:v>Spr200 +NS</c:v>
              </c:pt>
              <c:pt idx="5">
                <c:v>P50 +SD150</c:v>
              </c:pt>
              <c:pt idx="6">
                <c:v>No N</c:v>
              </c:pt>
            </c:strLit>
          </c:cat>
          <c:val>
            <c:numLit>
              <c:formatCode>General</c:formatCode>
              <c:ptCount val="7"/>
              <c:pt idx="0">
                <c:v>226.82</c:v>
              </c:pt>
              <c:pt idx="1">
                <c:v>240.39</c:v>
              </c:pt>
              <c:pt idx="2">
                <c:v>238.69</c:v>
              </c:pt>
              <c:pt idx="3">
                <c:v>237.89</c:v>
              </c:pt>
              <c:pt idx="4">
                <c:v>239.28</c:v>
              </c:pt>
              <c:pt idx="5">
                <c:v>239.75</c:v>
              </c:pt>
              <c:pt idx="6">
                <c:v>138.97</c:v>
              </c:pt>
            </c:numLit>
          </c:val>
          <c:extLst>
            <c:ext xmlns:c16="http://schemas.microsoft.com/office/drawing/2014/chart" uri="{C3380CC4-5D6E-409C-BE32-E72D297353CC}">
              <c16:uniqueId val="{00000000-54E5-449D-986E-2F99B3CAC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18144"/>
        <c:axId val="153998400"/>
      </c:barChart>
      <c:catAx>
        <c:axId val="19731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 treatment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3998400"/>
        <c:crosses val="autoZero"/>
        <c:auto val="1"/>
        <c:lblAlgn val="ctr"/>
        <c:lblOffset val="100"/>
        <c:noMultiLvlLbl val="0"/>
      </c:catAx>
      <c:valAx>
        <c:axId val="153998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731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Mid-June soil </a:t>
            </a:r>
            <a:r>
              <a:rPr lang="en-US" dirty="0" smtClean="0"/>
              <a:t>N and </a:t>
            </a:r>
            <a:r>
              <a:rPr lang="en-US" dirty="0"/>
              <a:t>yield,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2015-16.xlsx]Sheet1'!$C$12:$C$17</c:f>
              <c:numCache>
                <c:formatCode>General</c:formatCode>
                <c:ptCount val="6"/>
                <c:pt idx="0">
                  <c:v>152.19999999999999</c:v>
                </c:pt>
                <c:pt idx="1">
                  <c:v>170.8</c:v>
                </c:pt>
                <c:pt idx="2">
                  <c:v>169</c:v>
                </c:pt>
                <c:pt idx="3">
                  <c:v>159</c:v>
                </c:pt>
                <c:pt idx="4">
                  <c:v>190.4</c:v>
                </c:pt>
                <c:pt idx="5">
                  <c:v>85.600000000000009</c:v>
                </c:pt>
              </c:numCache>
            </c:numRef>
          </c:xVal>
          <c:yVal>
            <c:numRef>
              <c:f>'[Soil N late veg yields 2015-16.xlsx]Sheet1'!$F$12:$F$17</c:f>
              <c:numCache>
                <c:formatCode>0</c:formatCode>
                <c:ptCount val="6"/>
                <c:pt idx="0">
                  <c:v>100</c:v>
                </c:pt>
                <c:pt idx="1">
                  <c:v>92.893812483112669</c:v>
                </c:pt>
                <c:pt idx="2">
                  <c:v>98.459875709267763</c:v>
                </c:pt>
                <c:pt idx="3">
                  <c:v>98.023056831486983</c:v>
                </c:pt>
                <c:pt idx="4">
                  <c:v>97.824912185895698</c:v>
                </c:pt>
                <c:pt idx="5">
                  <c:v>64.892371431144738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01-4406-9559-99D2FC5A1DBB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2015-16.xlsx]Sheet1'!$H$12:$H$18</c:f>
              <c:numCache>
                <c:formatCode>General</c:formatCode>
                <c:ptCount val="7"/>
                <c:pt idx="0">
                  <c:v>275</c:v>
                </c:pt>
                <c:pt idx="1">
                  <c:v>335.6</c:v>
                </c:pt>
                <c:pt idx="2">
                  <c:v>215.8</c:v>
                </c:pt>
                <c:pt idx="3">
                  <c:v>264</c:v>
                </c:pt>
                <c:pt idx="4">
                  <c:v>362.6</c:v>
                </c:pt>
                <c:pt idx="5">
                  <c:v>301.39999999999998</c:v>
                </c:pt>
                <c:pt idx="6">
                  <c:v>220.2</c:v>
                </c:pt>
              </c:numCache>
            </c:numRef>
          </c:xVal>
          <c:yVal>
            <c:numRef>
              <c:f>'[Soil N late veg yields 2015-16.xlsx]Sheet1'!$K$12:$K$18</c:f>
              <c:numCache>
                <c:formatCode>0</c:formatCode>
                <c:ptCount val="7"/>
                <c:pt idx="0">
                  <c:v>98.377611032244971</c:v>
                </c:pt>
                <c:pt idx="1">
                  <c:v>95.643885621577766</c:v>
                </c:pt>
                <c:pt idx="2">
                  <c:v>94.159399716081921</c:v>
                </c:pt>
                <c:pt idx="3">
                  <c:v>95.55059825593186</c:v>
                </c:pt>
                <c:pt idx="4">
                  <c:v>100</c:v>
                </c:pt>
                <c:pt idx="5">
                  <c:v>93.660515108497265</c:v>
                </c:pt>
                <c:pt idx="6">
                  <c:v>74.905698641249231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01-4406-9559-99D2FC5A1DBB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2015-16.xlsx]Sheet1'!$M$12:$M$18</c:f>
              <c:numCache>
                <c:formatCode>General</c:formatCode>
                <c:ptCount val="7"/>
                <c:pt idx="0">
                  <c:v>177.60000000000002</c:v>
                </c:pt>
                <c:pt idx="1">
                  <c:v>109.6</c:v>
                </c:pt>
                <c:pt idx="2">
                  <c:v>172.2</c:v>
                </c:pt>
                <c:pt idx="3">
                  <c:v>168.2</c:v>
                </c:pt>
                <c:pt idx="4">
                  <c:v>180.67802929894876</c:v>
                </c:pt>
                <c:pt idx="5">
                  <c:v>136.4</c:v>
                </c:pt>
                <c:pt idx="6">
                  <c:v>38.200000000000003</c:v>
                </c:pt>
              </c:numCache>
            </c:numRef>
          </c:xVal>
          <c:yVal>
            <c:numRef>
              <c:f>'[Soil N late veg yields 2015-16.xlsx]Sheet1'!$P$12:$P$18</c:f>
              <c:numCache>
                <c:formatCode>0</c:formatCode>
                <c:ptCount val="7"/>
                <c:pt idx="0">
                  <c:v>94.355006447855573</c:v>
                </c:pt>
                <c:pt idx="1">
                  <c:v>100</c:v>
                </c:pt>
                <c:pt idx="2">
                  <c:v>99.292815840925172</c:v>
                </c:pt>
                <c:pt idx="3">
                  <c:v>98.96002329547818</c:v>
                </c:pt>
                <c:pt idx="4">
                  <c:v>99.538250343192317</c:v>
                </c:pt>
                <c:pt idx="5">
                  <c:v>99.733765963642426</c:v>
                </c:pt>
                <c:pt idx="6">
                  <c:v>57.810225050958863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01-4406-9559-99D2FC5A1DBB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2015-16.xlsx]Sheet1'!$R$12:$R$18</c:f>
              <c:numCache>
                <c:formatCode>General</c:formatCode>
                <c:ptCount val="7"/>
                <c:pt idx="0">
                  <c:v>112.2</c:v>
                </c:pt>
                <c:pt idx="1">
                  <c:v>157.6</c:v>
                </c:pt>
                <c:pt idx="2">
                  <c:v>234.2</c:v>
                </c:pt>
                <c:pt idx="3">
                  <c:v>232</c:v>
                </c:pt>
                <c:pt idx="4">
                  <c:v>200.6</c:v>
                </c:pt>
                <c:pt idx="5">
                  <c:v>248.8</c:v>
                </c:pt>
                <c:pt idx="6">
                  <c:v>78.999999999999986</c:v>
                </c:pt>
              </c:numCache>
            </c:numRef>
          </c:xVal>
          <c:yVal>
            <c:numRef>
              <c:f>'[Soil N late veg yields 2015-16.xlsx]Sheet1'!$U$12:$U$18</c:f>
              <c:numCache>
                <c:formatCode>0</c:formatCode>
                <c:ptCount val="7"/>
                <c:pt idx="0">
                  <c:v>98.973729437760866</c:v>
                </c:pt>
                <c:pt idx="1">
                  <c:v>100</c:v>
                </c:pt>
                <c:pt idx="2">
                  <c:v>98.016204272035353</c:v>
                </c:pt>
                <c:pt idx="3">
                  <c:v>96.935919469678367</c:v>
                </c:pt>
                <c:pt idx="4">
                  <c:v>98.610360913331689</c:v>
                </c:pt>
                <c:pt idx="5">
                  <c:v>96.906457156886816</c:v>
                </c:pt>
                <c:pt idx="6">
                  <c:v>86.172354529830585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601-4406-9559-99D2FC5A1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53216"/>
        <c:axId val="152753792"/>
      </c:scatterChart>
      <c:valAx>
        <c:axId val="15275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Soil N, lb. in top 2 feet in mid-June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53792"/>
        <c:crosses val="autoZero"/>
        <c:crossBetween val="midCat"/>
      </c:valAx>
      <c:valAx>
        <c:axId val="15275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Yield, % of maximum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5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Tassel-time soil </a:t>
            </a:r>
            <a:r>
              <a:rPr lang="en-US" dirty="0" smtClean="0"/>
              <a:t>N and </a:t>
            </a:r>
            <a:r>
              <a:rPr lang="en-US" dirty="0"/>
              <a:t>yield,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2015-16.xlsx]Sheet1'!$D$12:$D$17</c:f>
              <c:numCache>
                <c:formatCode>General</c:formatCode>
                <c:ptCount val="6"/>
                <c:pt idx="0">
                  <c:v>46</c:v>
                </c:pt>
                <c:pt idx="1">
                  <c:v>55.199999999999996</c:v>
                </c:pt>
                <c:pt idx="2">
                  <c:v>46.6</c:v>
                </c:pt>
                <c:pt idx="3">
                  <c:v>72.2</c:v>
                </c:pt>
                <c:pt idx="4">
                  <c:v>84.2</c:v>
                </c:pt>
                <c:pt idx="5">
                  <c:v>38.6</c:v>
                </c:pt>
              </c:numCache>
            </c:numRef>
          </c:xVal>
          <c:yVal>
            <c:numRef>
              <c:f>'[Soil N late veg yields 2015-16.xlsx]Sheet1'!$F$12:$F$17</c:f>
              <c:numCache>
                <c:formatCode>0</c:formatCode>
                <c:ptCount val="6"/>
                <c:pt idx="0">
                  <c:v>100</c:v>
                </c:pt>
                <c:pt idx="1">
                  <c:v>92.893812483112669</c:v>
                </c:pt>
                <c:pt idx="2">
                  <c:v>98.459875709267763</c:v>
                </c:pt>
                <c:pt idx="3">
                  <c:v>98.023056831486983</c:v>
                </c:pt>
                <c:pt idx="4">
                  <c:v>97.824912185895698</c:v>
                </c:pt>
                <c:pt idx="5">
                  <c:v>64.892371431144738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E5-47DB-B553-E19CAEA3E8F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2015-16.xlsx]Sheet1'!$I$12:$I$18</c:f>
              <c:numCache>
                <c:formatCode>General</c:formatCode>
                <c:ptCount val="7"/>
                <c:pt idx="0">
                  <c:v>235.8</c:v>
                </c:pt>
                <c:pt idx="1">
                  <c:v>225.79999999999998</c:v>
                </c:pt>
                <c:pt idx="2">
                  <c:v>202.60000000000002</c:v>
                </c:pt>
                <c:pt idx="3">
                  <c:v>239.60000000000002</c:v>
                </c:pt>
                <c:pt idx="4">
                  <c:v>294.8</c:v>
                </c:pt>
                <c:pt idx="5">
                  <c:v>229</c:v>
                </c:pt>
                <c:pt idx="6">
                  <c:v>224</c:v>
                </c:pt>
              </c:numCache>
            </c:numRef>
          </c:xVal>
          <c:yVal>
            <c:numRef>
              <c:f>'[Soil N late veg yields 2015-16.xlsx]Sheet1'!$K$12:$K$18</c:f>
              <c:numCache>
                <c:formatCode>0</c:formatCode>
                <c:ptCount val="7"/>
                <c:pt idx="0">
                  <c:v>98.377611032244971</c:v>
                </c:pt>
                <c:pt idx="1">
                  <c:v>95.643885621577766</c:v>
                </c:pt>
                <c:pt idx="2">
                  <c:v>94.159399716081921</c:v>
                </c:pt>
                <c:pt idx="3">
                  <c:v>95.55059825593186</c:v>
                </c:pt>
                <c:pt idx="4">
                  <c:v>100</c:v>
                </c:pt>
                <c:pt idx="5">
                  <c:v>93.660515108497265</c:v>
                </c:pt>
                <c:pt idx="6">
                  <c:v>74.905698641249231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E5-47DB-B553-E19CAEA3E8FF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2015-16.xlsx]Sheet1'!$N$12:$N$18</c:f>
              <c:numCache>
                <c:formatCode>General</c:formatCode>
                <c:ptCount val="7"/>
                <c:pt idx="0">
                  <c:v>90</c:v>
                </c:pt>
                <c:pt idx="1">
                  <c:v>65.400000000000006</c:v>
                </c:pt>
                <c:pt idx="2">
                  <c:v>108.2</c:v>
                </c:pt>
                <c:pt idx="3">
                  <c:v>90.2</c:v>
                </c:pt>
                <c:pt idx="4">
                  <c:v>86.6</c:v>
                </c:pt>
                <c:pt idx="5">
                  <c:v>72.800000000000011</c:v>
                </c:pt>
                <c:pt idx="6">
                  <c:v>41.2</c:v>
                </c:pt>
              </c:numCache>
            </c:numRef>
          </c:xVal>
          <c:yVal>
            <c:numRef>
              <c:f>'[Soil N late veg yields 2015-16.xlsx]Sheet1'!$P$12:$P$18</c:f>
              <c:numCache>
                <c:formatCode>0</c:formatCode>
                <c:ptCount val="7"/>
                <c:pt idx="0">
                  <c:v>94.355006447855573</c:v>
                </c:pt>
                <c:pt idx="1">
                  <c:v>100</c:v>
                </c:pt>
                <c:pt idx="2">
                  <c:v>99.292815840925172</c:v>
                </c:pt>
                <c:pt idx="3">
                  <c:v>98.96002329547818</c:v>
                </c:pt>
                <c:pt idx="4">
                  <c:v>99.538250343192317</c:v>
                </c:pt>
                <c:pt idx="5">
                  <c:v>99.733765963642426</c:v>
                </c:pt>
                <c:pt idx="6">
                  <c:v>57.810225050958863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BE5-47DB-B553-E19CAEA3E8FF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'[Soil N late veg yields 2015-16.xlsx]Sheet1'!$S$12:$S$18</c:f>
              <c:numCache>
                <c:formatCode>General</c:formatCode>
                <c:ptCount val="7"/>
                <c:pt idx="0">
                  <c:v>119</c:v>
                </c:pt>
                <c:pt idx="1">
                  <c:v>144.6</c:v>
                </c:pt>
                <c:pt idx="2">
                  <c:v>133</c:v>
                </c:pt>
                <c:pt idx="3">
                  <c:v>189.79999999999998</c:v>
                </c:pt>
                <c:pt idx="4">
                  <c:v>125.60000000000001</c:v>
                </c:pt>
                <c:pt idx="5">
                  <c:v>151.39999999999998</c:v>
                </c:pt>
                <c:pt idx="6">
                  <c:v>72.8</c:v>
                </c:pt>
              </c:numCache>
            </c:numRef>
          </c:xVal>
          <c:yVal>
            <c:numRef>
              <c:f>'[Soil N late veg yields 2015-16.xlsx]Sheet1'!$U$12:$U$18</c:f>
              <c:numCache>
                <c:formatCode>0</c:formatCode>
                <c:ptCount val="7"/>
                <c:pt idx="0">
                  <c:v>98.973729437760866</c:v>
                </c:pt>
                <c:pt idx="1">
                  <c:v>100</c:v>
                </c:pt>
                <c:pt idx="2">
                  <c:v>98.016204272035353</c:v>
                </c:pt>
                <c:pt idx="3">
                  <c:v>96.935919469678367</c:v>
                </c:pt>
                <c:pt idx="4">
                  <c:v>98.610360913331689</c:v>
                </c:pt>
                <c:pt idx="5">
                  <c:v>96.906457156886816</c:v>
                </c:pt>
                <c:pt idx="6">
                  <c:v>86.172354529830585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E5-47DB-B553-E19CAEA3E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05248"/>
        <c:axId val="164405824"/>
      </c:scatterChart>
      <c:valAx>
        <c:axId val="16440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Soil N, lb. in top 2 feet at VT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05824"/>
        <c:crosses val="autoZero"/>
        <c:crossBetween val="midCat"/>
      </c:valAx>
      <c:valAx>
        <c:axId val="1644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Yield, % of maximum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05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 response, Soy-Corn, Urbana 2016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1"/>
          <c:tx>
            <c:v>Optimum</c:v>
          </c:tx>
          <c:spPr>
            <a:ln w="47625">
              <a:noFill/>
            </a:ln>
          </c:spPr>
          <c:marker>
            <c:symbol val="triangle"/>
            <c:size val="11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'[Soy-corn N rate strip trial Urbana 2016.xlsx]Analysis'!$P$17</c:f>
              <c:numCache>
                <c:formatCode>General</c:formatCode>
                <c:ptCount val="1"/>
                <c:pt idx="0">
                  <c:v>128.50308641975309</c:v>
                </c:pt>
              </c:numCache>
            </c:numRef>
          </c:xVal>
          <c:yVal>
            <c:numRef>
              <c:f>'[Soy-corn N rate strip trial Urbana 2016.xlsx]Analysis'!$Q$17</c:f>
              <c:numCache>
                <c:formatCode>General</c:formatCode>
                <c:ptCount val="1"/>
                <c:pt idx="0">
                  <c:v>233.05256867283953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C1-40BD-8E65-4B654482E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69952"/>
        <c:axId val="165070528"/>
      </c:scatterChart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'[Soy-corn N rate strip trial Urbana 2016.xlsx]Analysis'!$M$47:$M$57</c:f>
              <c:numCache>
                <c:formatCode>General</c:formatCode>
                <c:ptCount val="11"/>
                <c:pt idx="0">
                  <c:v>0</c:v>
                </c:pt>
                <c:pt idx="1">
                  <c:v>18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143.93518518518519</c:v>
                </c:pt>
                <c:pt idx="9">
                  <c:v>143.93518518518519</c:v>
                </c:pt>
                <c:pt idx="10">
                  <c:v>250</c:v>
                </c:pt>
              </c:numCache>
            </c:numRef>
          </c:xVal>
          <c:yVal>
            <c:numRef>
              <c:f>'[Soy-corn N rate strip trial Urbana 2016.xlsx]Analysis'!$N$47:$N$57</c:f>
              <c:numCache>
                <c:formatCode>General</c:formatCode>
                <c:ptCount val="11"/>
                <c:pt idx="0">
                  <c:v>166.7</c:v>
                </c:pt>
                <c:pt idx="1">
                  <c:v>182.43884</c:v>
                </c:pt>
                <c:pt idx="2">
                  <c:v>198.82399999999998</c:v>
                </c:pt>
                <c:pt idx="3">
                  <c:v>210.99799999999999</c:v>
                </c:pt>
                <c:pt idx="4">
                  <c:v>220.57999999999998</c:v>
                </c:pt>
                <c:pt idx="5">
                  <c:v>227.56999999999996</c:v>
                </c:pt>
                <c:pt idx="6">
                  <c:v>231.96799999999996</c:v>
                </c:pt>
                <c:pt idx="7">
                  <c:v>233.77400000000003</c:v>
                </c:pt>
                <c:pt idx="8">
                  <c:v>233.82417361111106</c:v>
                </c:pt>
                <c:pt idx="9">
                  <c:v>233.82417361111106</c:v>
                </c:pt>
                <c:pt idx="10">
                  <c:v>233.82417361111106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6C1-40BD-8E65-4B654482E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69952"/>
        <c:axId val="165070528"/>
      </c:scatterChart>
      <c:scatterChart>
        <c:scatterStyle val="smoothMarker"/>
        <c:varyColors val="0"/>
        <c:ser>
          <c:idx val="3"/>
          <c:order val="2"/>
          <c:tx>
            <c:v>NUE</c:v>
          </c:tx>
          <c:spPr>
            <a:ln>
              <a:solidFill>
                <a:srgbClr val="99CC00"/>
              </a:solidFill>
            </a:ln>
          </c:spPr>
          <c:marker>
            <c:symbol val="none"/>
          </c:marker>
          <c:xVal>
            <c:numRef>
              <c:f>'[Soy-corn N rate strip trial Urbana 2016.xlsx]Analysis'!$M$107:$M$116</c:f>
              <c:numCache>
                <c:formatCode>General</c:formatCode>
                <c:ptCount val="10"/>
                <c:pt idx="0">
                  <c:v>18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143.93518518518519</c:v>
                </c:pt>
                <c:pt idx="8">
                  <c:v>143.93518518518519</c:v>
                </c:pt>
                <c:pt idx="9">
                  <c:v>250</c:v>
                </c:pt>
              </c:numCache>
            </c:numRef>
          </c:xVal>
          <c:yVal>
            <c:numRef>
              <c:f>'[Soy-corn N rate strip trial Urbana 2016.xlsx]Analysis'!$P$107:$P$116</c:f>
              <c:numCache>
                <c:formatCode>General</c:formatCode>
                <c:ptCount val="10"/>
                <c:pt idx="0">
                  <c:v>9.8663201322700803E-2</c:v>
                </c:pt>
                <c:pt idx="1">
                  <c:v>0.20118295577998632</c:v>
                </c:pt>
                <c:pt idx="2">
                  <c:v>0.2843628849562555</c:v>
                </c:pt>
                <c:pt idx="3">
                  <c:v>0.36268020672771784</c:v>
                </c:pt>
                <c:pt idx="4">
                  <c:v>0.43942523179680987</c:v>
                </c:pt>
                <c:pt idx="5">
                  <c:v>0.51731273279072987</c:v>
                </c:pt>
                <c:pt idx="6">
                  <c:v>0.5988689931301171</c:v>
                </c:pt>
                <c:pt idx="7">
                  <c:v>0.61557016523267438</c:v>
                </c:pt>
                <c:pt idx="8">
                  <c:v>0.61557016523267438</c:v>
                </c:pt>
                <c:pt idx="9">
                  <c:v>1.0691794442767584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6C1-40BD-8E65-4B654482E8BF}"/>
            </c:ext>
          </c:extLst>
        </c:ser>
        <c:ser>
          <c:idx val="0"/>
          <c:order val="3"/>
          <c:tx>
            <c:v>Optimum</c:v>
          </c:tx>
          <c:marker>
            <c:symbol val="triangle"/>
            <c:size val="11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'[Soy-corn N rate strip trial Urbana 2016.xlsx]Analysis'!$M$118</c:f>
              <c:numCache>
                <c:formatCode>General</c:formatCode>
                <c:ptCount val="1"/>
                <c:pt idx="0">
                  <c:v>128.50308641975309</c:v>
                </c:pt>
              </c:numCache>
            </c:numRef>
          </c:xVal>
          <c:yVal>
            <c:numRef>
              <c:f>'[Soy-corn N rate strip trial Urbana 2016.xlsx]Analysis'!$P$118</c:f>
              <c:numCache>
                <c:formatCode>General</c:formatCode>
                <c:ptCount val="1"/>
                <c:pt idx="0">
                  <c:v>0.55139098938723319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6C1-40BD-8E65-4B654482E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71680"/>
        <c:axId val="165071104"/>
      </c:scatterChart>
      <c:valAx>
        <c:axId val="165069952"/>
        <c:scaling>
          <c:orientation val="minMax"/>
          <c:max val="275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N rate,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5070528"/>
        <c:crosses val="autoZero"/>
        <c:crossBetween val="midCat"/>
      </c:valAx>
      <c:valAx>
        <c:axId val="16507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5069952"/>
        <c:crosses val="autoZero"/>
        <c:crossBetween val="midCat"/>
      </c:valAx>
      <c:valAx>
        <c:axId val="165071104"/>
        <c:scaling>
          <c:orientation val="minMax"/>
        </c:scaling>
        <c:delete val="0"/>
        <c:axPos val="r"/>
        <c:numFmt formatCode="#,##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65071680"/>
        <c:crosses val="max"/>
        <c:crossBetween val="midCat"/>
      </c:valAx>
      <c:valAx>
        <c:axId val="16507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071104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</a:t>
            </a:r>
            <a:r>
              <a:rPr lang="en-US" dirty="0" smtClean="0"/>
              <a:t>2015 (15</a:t>
            </a:r>
            <a:r>
              <a:rPr lang="en-US" dirty="0"/>
              <a:t>” rain </a:t>
            </a:r>
            <a:r>
              <a:rPr lang="en-US" dirty="0" smtClean="0"/>
              <a:t>May-June)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Urbana!$BG$49</c:f>
              <c:strCache>
                <c:ptCount val="1"/>
                <c:pt idx="0">
                  <c:v>No N</c:v>
                </c:pt>
              </c:strCache>
            </c:strRef>
          </c:tx>
          <c:marker>
            <c:symbol val="none"/>
          </c:marker>
          <c:cat>
            <c:numRef>
              <c:f>Urbana!$BF$52:$BF$59</c:f>
              <c:numCache>
                <c:formatCode>d\-mmm</c:formatCode>
                <c:ptCount val="8"/>
                <c:pt idx="0">
                  <c:v>42118</c:v>
                </c:pt>
                <c:pt idx="1">
                  <c:v>42128</c:v>
                </c:pt>
                <c:pt idx="2">
                  <c:v>42137</c:v>
                </c:pt>
                <c:pt idx="3">
                  <c:v>42146</c:v>
                </c:pt>
                <c:pt idx="4">
                  <c:v>42157</c:v>
                </c:pt>
                <c:pt idx="5">
                  <c:v>42167</c:v>
                </c:pt>
                <c:pt idx="6">
                  <c:v>42177</c:v>
                </c:pt>
                <c:pt idx="7">
                  <c:v>42198</c:v>
                </c:pt>
              </c:numCache>
            </c:numRef>
          </c:cat>
          <c:val>
            <c:numRef>
              <c:f>Urbana!$BG$52:$BG$59</c:f>
              <c:numCache>
                <c:formatCode>General</c:formatCode>
                <c:ptCount val="8"/>
                <c:pt idx="0">
                  <c:v>100.4</c:v>
                </c:pt>
                <c:pt idx="1">
                  <c:v>150.80000000000001</c:v>
                </c:pt>
                <c:pt idx="2">
                  <c:v>180</c:v>
                </c:pt>
                <c:pt idx="3">
                  <c:v>132.80000000000001</c:v>
                </c:pt>
                <c:pt idx="4">
                  <c:v>166.8</c:v>
                </c:pt>
                <c:pt idx="5">
                  <c:v>135.39999999999998</c:v>
                </c:pt>
                <c:pt idx="6">
                  <c:v>92.800000000000011</c:v>
                </c:pt>
                <c:pt idx="7">
                  <c:v>45.599999999999994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D-4908-B634-D10F4708A784}"/>
            </c:ext>
          </c:extLst>
        </c:ser>
        <c:ser>
          <c:idx val="1"/>
          <c:order val="1"/>
          <c:tx>
            <c:strRef>
              <c:f>Urbana!$BH$49</c:f>
              <c:strCache>
                <c:ptCount val="1"/>
                <c:pt idx="0">
                  <c:v>Fa NH3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numRef>
              <c:f>Urbana!$BF$52:$BF$59</c:f>
              <c:numCache>
                <c:formatCode>d\-mmm</c:formatCode>
                <c:ptCount val="8"/>
                <c:pt idx="0">
                  <c:v>42118</c:v>
                </c:pt>
                <c:pt idx="1">
                  <c:v>42128</c:v>
                </c:pt>
                <c:pt idx="2">
                  <c:v>42137</c:v>
                </c:pt>
                <c:pt idx="3">
                  <c:v>42146</c:v>
                </c:pt>
                <c:pt idx="4">
                  <c:v>42157</c:v>
                </c:pt>
                <c:pt idx="5">
                  <c:v>42167</c:v>
                </c:pt>
                <c:pt idx="6">
                  <c:v>42177</c:v>
                </c:pt>
                <c:pt idx="7">
                  <c:v>42198</c:v>
                </c:pt>
              </c:numCache>
            </c:numRef>
          </c:cat>
          <c:val>
            <c:numRef>
              <c:f>Urbana!$BH$52:$BH$59</c:f>
              <c:numCache>
                <c:formatCode>General</c:formatCode>
                <c:ptCount val="8"/>
                <c:pt idx="0">
                  <c:v>235.40000000000003</c:v>
                </c:pt>
                <c:pt idx="1">
                  <c:v>192.2</c:v>
                </c:pt>
                <c:pt idx="2">
                  <c:v>255.20000000000002</c:v>
                </c:pt>
                <c:pt idx="3">
                  <c:v>340.2</c:v>
                </c:pt>
                <c:pt idx="4">
                  <c:v>302.59999999999997</c:v>
                </c:pt>
                <c:pt idx="5">
                  <c:v>208.40000000000003</c:v>
                </c:pt>
                <c:pt idx="6">
                  <c:v>202.60000000000002</c:v>
                </c:pt>
                <c:pt idx="7">
                  <c:v>80.800000000000011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3D-4908-B634-D10F4708A784}"/>
            </c:ext>
          </c:extLst>
        </c:ser>
        <c:ser>
          <c:idx val="2"/>
          <c:order val="2"/>
          <c:tx>
            <c:strRef>
              <c:f>Urbana!$BI$49</c:f>
              <c:strCache>
                <c:ptCount val="1"/>
                <c:pt idx="0">
                  <c:v>100 Fa+50 Pl+50 SD</c:v>
                </c:pt>
              </c:strCache>
            </c:strRef>
          </c:tx>
          <c:marker>
            <c:symbol val="none"/>
          </c:marker>
          <c:cat>
            <c:numRef>
              <c:f>Urbana!$BF$52:$BF$59</c:f>
              <c:numCache>
                <c:formatCode>d\-mmm</c:formatCode>
                <c:ptCount val="8"/>
                <c:pt idx="0">
                  <c:v>42118</c:v>
                </c:pt>
                <c:pt idx="1">
                  <c:v>42128</c:v>
                </c:pt>
                <c:pt idx="2">
                  <c:v>42137</c:v>
                </c:pt>
                <c:pt idx="3">
                  <c:v>42146</c:v>
                </c:pt>
                <c:pt idx="4">
                  <c:v>42157</c:v>
                </c:pt>
                <c:pt idx="5">
                  <c:v>42167</c:v>
                </c:pt>
                <c:pt idx="6">
                  <c:v>42177</c:v>
                </c:pt>
                <c:pt idx="7">
                  <c:v>42198</c:v>
                </c:pt>
              </c:numCache>
            </c:numRef>
          </c:cat>
          <c:val>
            <c:numRef>
              <c:f>Urbana!$BI$52:$BI$59</c:f>
              <c:numCache>
                <c:formatCode>General</c:formatCode>
                <c:ptCount val="8"/>
                <c:pt idx="0">
                  <c:v>172</c:v>
                </c:pt>
                <c:pt idx="1">
                  <c:v>170.2</c:v>
                </c:pt>
                <c:pt idx="2">
                  <c:v>228.60000000000002</c:v>
                </c:pt>
                <c:pt idx="3">
                  <c:v>219.4</c:v>
                </c:pt>
                <c:pt idx="4">
                  <c:v>223.4</c:v>
                </c:pt>
                <c:pt idx="5">
                  <c:v>164</c:v>
                </c:pt>
                <c:pt idx="6">
                  <c:v>137.60000000000002</c:v>
                </c:pt>
                <c:pt idx="7">
                  <c:v>61.8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3D-4908-B634-D10F4708A784}"/>
            </c:ext>
          </c:extLst>
        </c:ser>
        <c:ser>
          <c:idx val="3"/>
          <c:order val="3"/>
          <c:tx>
            <c:strRef>
              <c:f>Urbana!$BJ$49</c:f>
              <c:strCache>
                <c:ptCount val="1"/>
                <c:pt idx="0">
                  <c:v>Spr NH3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Urbana!$BF$52:$BF$59</c:f>
              <c:numCache>
                <c:formatCode>d\-mmm</c:formatCode>
                <c:ptCount val="8"/>
                <c:pt idx="0">
                  <c:v>42118</c:v>
                </c:pt>
                <c:pt idx="1">
                  <c:v>42128</c:v>
                </c:pt>
                <c:pt idx="2">
                  <c:v>42137</c:v>
                </c:pt>
                <c:pt idx="3">
                  <c:v>42146</c:v>
                </c:pt>
                <c:pt idx="4">
                  <c:v>42157</c:v>
                </c:pt>
                <c:pt idx="5">
                  <c:v>42167</c:v>
                </c:pt>
                <c:pt idx="6">
                  <c:v>42177</c:v>
                </c:pt>
                <c:pt idx="7">
                  <c:v>42198</c:v>
                </c:pt>
              </c:numCache>
            </c:numRef>
          </c:cat>
          <c:val>
            <c:numRef>
              <c:f>Urbana!$BJ$52:$BJ$59</c:f>
              <c:numCache>
                <c:formatCode>General</c:formatCode>
                <c:ptCount val="8"/>
                <c:pt idx="0">
                  <c:v>165</c:v>
                </c:pt>
                <c:pt idx="1">
                  <c:v>229.2</c:v>
                </c:pt>
                <c:pt idx="2">
                  <c:v>219.8</c:v>
                </c:pt>
                <c:pt idx="3">
                  <c:v>253</c:v>
                </c:pt>
                <c:pt idx="4">
                  <c:v>174.6</c:v>
                </c:pt>
                <c:pt idx="5">
                  <c:v>239.8</c:v>
                </c:pt>
                <c:pt idx="6">
                  <c:v>112.6</c:v>
                </c:pt>
                <c:pt idx="7">
                  <c:v>93.4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3D-4908-B634-D10F4708A784}"/>
            </c:ext>
          </c:extLst>
        </c:ser>
        <c:ser>
          <c:idx val="4"/>
          <c:order val="4"/>
          <c:tx>
            <c:strRef>
              <c:f>Urbana!$BK$49</c:f>
              <c:strCache>
                <c:ptCount val="1"/>
                <c:pt idx="0">
                  <c:v>50 pl+150 SD</c:v>
                </c:pt>
              </c:strCache>
            </c:strRef>
          </c:tx>
          <c:marker>
            <c:symbol val="none"/>
          </c:marker>
          <c:cat>
            <c:numRef>
              <c:f>Urbana!$BF$52:$BF$59</c:f>
              <c:numCache>
                <c:formatCode>d\-mmm</c:formatCode>
                <c:ptCount val="8"/>
                <c:pt idx="0">
                  <c:v>42118</c:v>
                </c:pt>
                <c:pt idx="1">
                  <c:v>42128</c:v>
                </c:pt>
                <c:pt idx="2">
                  <c:v>42137</c:v>
                </c:pt>
                <c:pt idx="3">
                  <c:v>42146</c:v>
                </c:pt>
                <c:pt idx="4">
                  <c:v>42157</c:v>
                </c:pt>
                <c:pt idx="5">
                  <c:v>42167</c:v>
                </c:pt>
                <c:pt idx="6">
                  <c:v>42177</c:v>
                </c:pt>
                <c:pt idx="7">
                  <c:v>42198</c:v>
                </c:pt>
              </c:numCache>
            </c:numRef>
          </c:cat>
          <c:val>
            <c:numRef>
              <c:f>Urbana!$BK$52:$BK$59</c:f>
              <c:numCache>
                <c:formatCode>General</c:formatCode>
                <c:ptCount val="8"/>
                <c:pt idx="0">
                  <c:v>105.19999999999999</c:v>
                </c:pt>
                <c:pt idx="1">
                  <c:v>114.20000000000002</c:v>
                </c:pt>
                <c:pt idx="2">
                  <c:v>113.4</c:v>
                </c:pt>
                <c:pt idx="3">
                  <c:v>168.2</c:v>
                </c:pt>
                <c:pt idx="4">
                  <c:v>240.6</c:v>
                </c:pt>
                <c:pt idx="5">
                  <c:v>236.2</c:v>
                </c:pt>
                <c:pt idx="6">
                  <c:v>193</c:v>
                </c:pt>
                <c:pt idx="7">
                  <c:v>92.800000000000011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3D-4908-B634-D10F4708A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615552"/>
        <c:axId val="147123584"/>
      </c:lineChart>
      <c:dateAx>
        <c:axId val="246615552"/>
        <c:scaling>
          <c:orientation val="minMax"/>
          <c:max val="42200"/>
          <c:min val="4211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Sampling date</a:t>
                </a:r>
              </a:p>
            </c:rich>
          </c:tx>
          <c:layout/>
          <c:overlay val="0"/>
        </c:title>
        <c:numFmt formatCode="m/d;@" sourceLinked="0"/>
        <c:majorTickMark val="none"/>
        <c:minorTickMark val="none"/>
        <c:tickLblPos val="nextTo"/>
        <c:crossAx val="147123584"/>
        <c:crosses val="autoZero"/>
        <c:auto val="1"/>
        <c:lblOffset val="100"/>
        <c:baseTimeUnit val="days"/>
        <c:majorUnit val="10"/>
        <c:majorTimeUnit val="days"/>
      </c:dateAx>
      <c:valAx>
        <c:axId val="147123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Inorganic N, top 2 ft.,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46615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Soil N in mid-June and yield, 2015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DK</c:v>
          </c:tx>
          <c:spPr>
            <a:ln w="66675">
              <a:noFill/>
            </a:ln>
          </c:spPr>
          <c:xVal>
            <c:numRef>
              <c:f>Sheet1!$C$5:$C$9</c:f>
              <c:numCache>
                <c:formatCode>General</c:formatCode>
                <c:ptCount val="5"/>
                <c:pt idx="0">
                  <c:v>57.199999999999996</c:v>
                </c:pt>
                <c:pt idx="1">
                  <c:v>108.4</c:v>
                </c:pt>
                <c:pt idx="2">
                  <c:v>141.19999999999999</c:v>
                </c:pt>
                <c:pt idx="3">
                  <c:v>170.2</c:v>
                </c:pt>
                <c:pt idx="4">
                  <c:v>110.4</c:v>
                </c:pt>
              </c:numCache>
            </c:numRef>
          </c:xVal>
          <c:yVal>
            <c:numRef>
              <c:f>Sheet1!$E$5:$E$9</c:f>
              <c:numCache>
                <c:formatCode>General</c:formatCode>
                <c:ptCount val="5"/>
                <c:pt idx="0">
                  <c:v>102.95</c:v>
                </c:pt>
                <c:pt idx="1">
                  <c:v>192.52</c:v>
                </c:pt>
                <c:pt idx="2">
                  <c:v>188.36</c:v>
                </c:pt>
                <c:pt idx="3">
                  <c:v>192.07</c:v>
                </c:pt>
                <c:pt idx="4">
                  <c:v>197.78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A2-4E48-B2DD-E7CA68E2A3DA}"/>
            </c:ext>
          </c:extLst>
        </c:ser>
        <c:ser>
          <c:idx val="1"/>
          <c:order val="1"/>
          <c:tx>
            <c:v>MN</c:v>
          </c:tx>
          <c:spPr>
            <a:ln w="66675">
              <a:noFill/>
            </a:ln>
          </c:spPr>
          <c:xVal>
            <c:numRef>
              <c:f>Sheet1!$H$5:$H$9</c:f>
              <c:numCache>
                <c:formatCode>General</c:formatCode>
                <c:ptCount val="5"/>
                <c:pt idx="0">
                  <c:v>42</c:v>
                </c:pt>
                <c:pt idx="1">
                  <c:v>113.2</c:v>
                </c:pt>
                <c:pt idx="2">
                  <c:v>71.8</c:v>
                </c:pt>
                <c:pt idx="3">
                  <c:v>73.8</c:v>
                </c:pt>
                <c:pt idx="4">
                  <c:v>92</c:v>
                </c:pt>
              </c:numCache>
            </c:numRef>
          </c:xVal>
          <c:yVal>
            <c:numRef>
              <c:f>Sheet1!$J$5:$J$9</c:f>
              <c:numCache>
                <c:formatCode>General</c:formatCode>
                <c:ptCount val="5"/>
                <c:pt idx="0">
                  <c:v>164.7</c:v>
                </c:pt>
                <c:pt idx="1">
                  <c:v>217.05</c:v>
                </c:pt>
                <c:pt idx="2">
                  <c:v>216.92</c:v>
                </c:pt>
                <c:pt idx="3">
                  <c:v>222.88</c:v>
                </c:pt>
                <c:pt idx="4">
                  <c:v>233.31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A2-4E48-B2DD-E7CA68E2A3DA}"/>
            </c:ext>
          </c:extLst>
        </c:ser>
        <c:ser>
          <c:idx val="2"/>
          <c:order val="2"/>
          <c:tx>
            <c:v>UR</c:v>
          </c:tx>
          <c:spPr>
            <a:ln w="66675">
              <a:noFill/>
            </a:ln>
          </c:spPr>
          <c:xVal>
            <c:numRef>
              <c:f>Sheet1!$M$5:$M$9</c:f>
              <c:numCache>
                <c:formatCode>General</c:formatCode>
                <c:ptCount val="5"/>
                <c:pt idx="0">
                  <c:v>92.800000000000011</c:v>
                </c:pt>
                <c:pt idx="1">
                  <c:v>202.60000000000002</c:v>
                </c:pt>
                <c:pt idx="2">
                  <c:v>137.60000000000002</c:v>
                </c:pt>
                <c:pt idx="3">
                  <c:v>112.6</c:v>
                </c:pt>
                <c:pt idx="4">
                  <c:v>193</c:v>
                </c:pt>
              </c:numCache>
            </c:numRef>
          </c:xVal>
          <c:yVal>
            <c:numRef>
              <c:f>Sheet1!$O$5:$O$9</c:f>
              <c:numCache>
                <c:formatCode>General</c:formatCode>
                <c:ptCount val="5"/>
                <c:pt idx="0">
                  <c:v>165.151081</c:v>
                </c:pt>
                <c:pt idx="1">
                  <c:v>237.598983</c:v>
                </c:pt>
                <c:pt idx="2">
                  <c:v>233.772974</c:v>
                </c:pt>
                <c:pt idx="3">
                  <c:v>234.96723299999999</c:v>
                </c:pt>
                <c:pt idx="4">
                  <c:v>248.90947700000001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A2-4E48-B2DD-E7CA68E2A3DA}"/>
            </c:ext>
          </c:extLst>
        </c:ser>
        <c:ser>
          <c:idx val="3"/>
          <c:order val="3"/>
          <c:tx>
            <c:v>PR</c:v>
          </c:tx>
          <c:spPr>
            <a:ln w="66675">
              <a:noFill/>
            </a:ln>
          </c:spPr>
          <c:marker>
            <c:symbol val="circle"/>
            <c:size val="13"/>
          </c:marker>
          <c:xVal>
            <c:numRef>
              <c:f>Sheet1!$R$5:$R$9</c:f>
              <c:numCache>
                <c:formatCode>General</c:formatCode>
                <c:ptCount val="5"/>
                <c:pt idx="0">
                  <c:v>64.2</c:v>
                </c:pt>
                <c:pt idx="1">
                  <c:v>102.1</c:v>
                </c:pt>
                <c:pt idx="2">
                  <c:v>157.69999999999999</c:v>
                </c:pt>
                <c:pt idx="3">
                  <c:v>83.5</c:v>
                </c:pt>
                <c:pt idx="4">
                  <c:v>211.00000000000003</c:v>
                </c:pt>
              </c:numCache>
            </c:numRef>
          </c:xVal>
          <c:yVal>
            <c:numRef>
              <c:f>Sheet1!$T$5:$T$9</c:f>
              <c:numCache>
                <c:formatCode>General</c:formatCode>
                <c:ptCount val="5"/>
                <c:pt idx="0">
                  <c:v>135.29008474789916</c:v>
                </c:pt>
                <c:pt idx="1">
                  <c:v>198.87129255252103</c:v>
                </c:pt>
                <c:pt idx="2">
                  <c:v>208.55817633403362</c:v>
                </c:pt>
                <c:pt idx="3">
                  <c:v>196.812865210084</c:v>
                </c:pt>
                <c:pt idx="4">
                  <c:v>212.6521185504202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A2-4E48-B2DD-E7CA68E2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98560"/>
        <c:axId val="61699136"/>
      </c:scatterChart>
      <c:valAx>
        <c:axId val="61698560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Mid-June soil N in top 2 ft., lb/acre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699136"/>
        <c:crosses val="autoZero"/>
        <c:crossBetween val="midCat"/>
        <c:majorUnit val="50"/>
      </c:valAx>
      <c:valAx>
        <c:axId val="61699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69856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Soil N at VT and yield, </a:t>
            </a:r>
            <a:r>
              <a:rPr lang="en-US" dirty="0" smtClean="0"/>
              <a:t>2015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DK</c:v>
          </c:tx>
          <c:spPr>
            <a:ln w="66675">
              <a:noFill/>
            </a:ln>
          </c:spPr>
          <c:xVal>
            <c:numRef>
              <c:f>Sheet1!$D$5:$D$9</c:f>
              <c:numCache>
                <c:formatCode>General</c:formatCode>
                <c:ptCount val="5"/>
                <c:pt idx="0">
                  <c:v>76.400000000000006</c:v>
                </c:pt>
                <c:pt idx="1">
                  <c:v>64.400000000000006</c:v>
                </c:pt>
                <c:pt idx="2">
                  <c:v>39.6</c:v>
                </c:pt>
                <c:pt idx="3">
                  <c:v>63.6</c:v>
                </c:pt>
                <c:pt idx="4">
                  <c:v>55</c:v>
                </c:pt>
              </c:numCache>
            </c:numRef>
          </c:xVal>
          <c:yVal>
            <c:numRef>
              <c:f>Sheet1!$E$5:$E$9</c:f>
              <c:numCache>
                <c:formatCode>General</c:formatCode>
                <c:ptCount val="5"/>
                <c:pt idx="0">
                  <c:v>102.95</c:v>
                </c:pt>
                <c:pt idx="1">
                  <c:v>192.52</c:v>
                </c:pt>
                <c:pt idx="2">
                  <c:v>188.36</c:v>
                </c:pt>
                <c:pt idx="3">
                  <c:v>192.07</c:v>
                </c:pt>
                <c:pt idx="4">
                  <c:v>197.78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D3-4BA1-9FDA-5B18265A2359}"/>
            </c:ext>
          </c:extLst>
        </c:ser>
        <c:ser>
          <c:idx val="1"/>
          <c:order val="1"/>
          <c:tx>
            <c:v>MN</c:v>
          </c:tx>
          <c:spPr>
            <a:ln w="66675">
              <a:noFill/>
            </a:ln>
          </c:spPr>
          <c:xVal>
            <c:numRef>
              <c:f>Sheet1!$I$5:$I$9</c:f>
              <c:numCache>
                <c:formatCode>General</c:formatCode>
                <c:ptCount val="5"/>
                <c:pt idx="0">
                  <c:v>52.8</c:v>
                </c:pt>
                <c:pt idx="1">
                  <c:v>58.400000000000006</c:v>
                </c:pt>
                <c:pt idx="2">
                  <c:v>46</c:v>
                </c:pt>
                <c:pt idx="3">
                  <c:v>49.6</c:v>
                </c:pt>
                <c:pt idx="4">
                  <c:v>52.8</c:v>
                </c:pt>
              </c:numCache>
            </c:numRef>
          </c:xVal>
          <c:yVal>
            <c:numRef>
              <c:f>Sheet1!$J$5:$J$9</c:f>
              <c:numCache>
                <c:formatCode>General</c:formatCode>
                <c:ptCount val="5"/>
                <c:pt idx="0">
                  <c:v>164.7</c:v>
                </c:pt>
                <c:pt idx="1">
                  <c:v>217.05</c:v>
                </c:pt>
                <c:pt idx="2">
                  <c:v>216.92</c:v>
                </c:pt>
                <c:pt idx="3">
                  <c:v>222.88</c:v>
                </c:pt>
                <c:pt idx="4">
                  <c:v>233.31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D3-4BA1-9FDA-5B18265A2359}"/>
            </c:ext>
          </c:extLst>
        </c:ser>
        <c:ser>
          <c:idx val="2"/>
          <c:order val="2"/>
          <c:tx>
            <c:v>UR</c:v>
          </c:tx>
          <c:spPr>
            <a:ln w="66675">
              <a:noFill/>
            </a:ln>
          </c:spPr>
          <c:xVal>
            <c:numRef>
              <c:f>Sheet1!$N$5:$N$9</c:f>
              <c:numCache>
                <c:formatCode>General</c:formatCode>
                <c:ptCount val="5"/>
                <c:pt idx="0">
                  <c:v>45.599999999999994</c:v>
                </c:pt>
                <c:pt idx="1">
                  <c:v>80.800000000000011</c:v>
                </c:pt>
                <c:pt idx="2">
                  <c:v>61.8</c:v>
                </c:pt>
                <c:pt idx="3">
                  <c:v>93.4</c:v>
                </c:pt>
                <c:pt idx="4">
                  <c:v>92.800000000000011</c:v>
                </c:pt>
              </c:numCache>
            </c:numRef>
          </c:xVal>
          <c:yVal>
            <c:numRef>
              <c:f>Sheet1!$O$5:$O$9</c:f>
              <c:numCache>
                <c:formatCode>General</c:formatCode>
                <c:ptCount val="5"/>
                <c:pt idx="0">
                  <c:v>165.151081</c:v>
                </c:pt>
                <c:pt idx="1">
                  <c:v>237.598983</c:v>
                </c:pt>
                <c:pt idx="2">
                  <c:v>233.772974</c:v>
                </c:pt>
                <c:pt idx="3">
                  <c:v>234.96723299999999</c:v>
                </c:pt>
                <c:pt idx="4">
                  <c:v>248.90947700000001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D3-4BA1-9FDA-5B18265A2359}"/>
            </c:ext>
          </c:extLst>
        </c:ser>
        <c:ser>
          <c:idx val="3"/>
          <c:order val="3"/>
          <c:tx>
            <c:v>PR</c:v>
          </c:tx>
          <c:spPr>
            <a:ln w="66675">
              <a:noFill/>
            </a:ln>
          </c:spPr>
          <c:marker>
            <c:symbol val="circle"/>
            <c:size val="13"/>
          </c:marker>
          <c:xVal>
            <c:numRef>
              <c:f>Sheet1!$S$5:$S$9</c:f>
              <c:numCache>
                <c:formatCode>General</c:formatCode>
                <c:ptCount val="5"/>
                <c:pt idx="0">
                  <c:v>35.6</c:v>
                </c:pt>
                <c:pt idx="1">
                  <c:v>28.6</c:v>
                </c:pt>
                <c:pt idx="2">
                  <c:v>81.400000000000006</c:v>
                </c:pt>
                <c:pt idx="3">
                  <c:v>36.799999999999997</c:v>
                </c:pt>
                <c:pt idx="4">
                  <c:v>124.2</c:v>
                </c:pt>
              </c:numCache>
            </c:numRef>
          </c:xVal>
          <c:yVal>
            <c:numRef>
              <c:f>Sheet1!$T$5:$T$9</c:f>
              <c:numCache>
                <c:formatCode>General</c:formatCode>
                <c:ptCount val="5"/>
                <c:pt idx="0">
                  <c:v>135.29008474789916</c:v>
                </c:pt>
                <c:pt idx="1">
                  <c:v>198.87129255252103</c:v>
                </c:pt>
                <c:pt idx="2">
                  <c:v>208.55817633403362</c:v>
                </c:pt>
                <c:pt idx="3">
                  <c:v>196.812865210084</c:v>
                </c:pt>
                <c:pt idx="4">
                  <c:v>212.6521185504202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D3-4BA1-9FDA-5B18265A2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11456"/>
        <c:axId val="62612032"/>
      </c:scatterChart>
      <c:valAx>
        <c:axId val="62611456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Soil N in top 2 ft. at VT, lb/acre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2612032"/>
        <c:crosses val="autoZero"/>
        <c:crossBetween val="midCat"/>
        <c:majorUnit val="50"/>
      </c:valAx>
      <c:valAx>
        <c:axId val="62612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261145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Plant &amp; </a:t>
            </a:r>
            <a:r>
              <a:rPr lang="en-US" dirty="0" smtClean="0"/>
              <a:t>soil </a:t>
            </a:r>
            <a:r>
              <a:rPr lang="en-US" dirty="0"/>
              <a:t>N, </a:t>
            </a:r>
            <a:r>
              <a:rPr lang="en-US" dirty="0" smtClean="0"/>
              <a:t>average of 3 sites, 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'[All REC N Tracking Results 2016.xlsx]Plant uptake'!$W$51</c:f>
              <c:strCache>
                <c:ptCount val="1"/>
                <c:pt idx="0">
                  <c:v>Soil 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0816000913008136E-16"/>
                  <c:y val="-3.383084577114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3B-4B3E-AE5B-2FF5238E27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'[All REC N Tracking Results 2016.xlsx]Plant uptake'!$V$52:$V$54</c:f>
              <c:strCache>
                <c:ptCount val="3"/>
                <c:pt idx="0">
                  <c:v>V5-June 5</c:v>
                </c:pt>
                <c:pt idx="1">
                  <c:v>V12-June 23</c:v>
                </c:pt>
                <c:pt idx="2">
                  <c:v>VT-July 10</c:v>
                </c:pt>
              </c:strCache>
            </c:strRef>
          </c:cat>
          <c:val>
            <c:numRef>
              <c:f>'[All REC N Tracking Results 2016.xlsx]Plant uptake'!$W$52:$W$54</c:f>
              <c:numCache>
                <c:formatCode>General</c:formatCode>
                <c:ptCount val="3"/>
                <c:pt idx="0">
                  <c:v>200.26666666666665</c:v>
                </c:pt>
                <c:pt idx="1">
                  <c:v>171.5333333333333</c:v>
                </c:pt>
                <c:pt idx="2">
                  <c:v>117.39999999999999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B-4B3E-AE5B-2FF5238E2787}"/>
            </c:ext>
          </c:extLst>
        </c:ser>
        <c:ser>
          <c:idx val="1"/>
          <c:order val="1"/>
          <c:tx>
            <c:strRef>
              <c:f>'[All REC N Tracking Results 2016.xlsx]Plant uptake'!$X$51</c:f>
              <c:strCache>
                <c:ptCount val="1"/>
                <c:pt idx="0">
                  <c:v>Plant 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'[All REC N Tracking Results 2016.xlsx]Plant uptake'!$V$52:$V$54</c:f>
              <c:strCache>
                <c:ptCount val="3"/>
                <c:pt idx="0">
                  <c:v>V5-June 5</c:v>
                </c:pt>
                <c:pt idx="1">
                  <c:v>V12-June 23</c:v>
                </c:pt>
                <c:pt idx="2">
                  <c:v>VT-July 10</c:v>
                </c:pt>
              </c:strCache>
            </c:strRef>
          </c:cat>
          <c:val>
            <c:numRef>
              <c:f>'[All REC N Tracking Results 2016.xlsx]Plant uptake'!$X$52:$X$54</c:f>
              <c:numCache>
                <c:formatCode>General</c:formatCode>
                <c:ptCount val="3"/>
                <c:pt idx="0">
                  <c:v>10.392486037624927</c:v>
                </c:pt>
                <c:pt idx="1">
                  <c:v>86.892168944738373</c:v>
                </c:pt>
                <c:pt idx="2">
                  <c:v>190.82087231394613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B-4B3E-AE5B-2FF5238E2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831680"/>
        <c:axId val="164408704"/>
      </c:barChart>
      <c:catAx>
        <c:axId val="2698316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Sample </a:t>
                </a:r>
                <a:r>
                  <a:rPr lang="en-US" dirty="0" smtClean="0"/>
                  <a:t>stage and date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08704"/>
        <c:crosses val="autoZero"/>
        <c:auto val="1"/>
        <c:lblAlgn val="ctr"/>
        <c:lblOffset val="100"/>
        <c:noMultiLvlLbl val="0"/>
      </c:catAx>
      <c:valAx>
        <c:axId val="16440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lb. N per acre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983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Plant N content,</a:t>
            </a:r>
            <a:r>
              <a:rPr lang="en-US" sz="3200" baseline="0" dirty="0" smtClean="0"/>
              <a:t> </a:t>
            </a:r>
            <a:r>
              <a:rPr lang="en-US" sz="3200" dirty="0" smtClean="0"/>
              <a:t>Urbana </a:t>
            </a:r>
            <a:r>
              <a:rPr lang="en-US" sz="3200" dirty="0"/>
              <a:t>2016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'V5'!$O$2</c:f>
              <c:strCache>
                <c:ptCount val="1"/>
                <c:pt idx="0">
                  <c:v>V5</c:v>
                </c:pt>
              </c:strCache>
            </c:strRef>
          </c:tx>
          <c:xVal>
            <c:numRef>
              <c:f>'V5'!$N$3:$N$10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  <c:pt idx="7">
                  <c:v>280</c:v>
                </c:pt>
              </c:numCache>
            </c:numRef>
          </c:xVal>
          <c:yVal>
            <c:numRef>
              <c:f>'V5'!$O$3:$O$10</c:f>
              <c:numCache>
                <c:formatCode>General</c:formatCode>
                <c:ptCount val="8"/>
                <c:pt idx="0">
                  <c:v>4.3518086585791407</c:v>
                </c:pt>
                <c:pt idx="1">
                  <c:v>4.2328272212396465</c:v>
                </c:pt>
                <c:pt idx="2">
                  <c:v>4.6424171910043306</c:v>
                </c:pt>
                <c:pt idx="3">
                  <c:v>4.4689770686002088</c:v>
                </c:pt>
                <c:pt idx="4">
                  <c:v>4.3769830518017088</c:v>
                </c:pt>
                <c:pt idx="5">
                  <c:v>4.3266080964424578</c:v>
                </c:pt>
                <c:pt idx="6">
                  <c:v>4.1134635508995814</c:v>
                </c:pt>
                <c:pt idx="7">
                  <c:v>4.0801131512299014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18-4702-B24F-FF72CCEE14CC}"/>
            </c:ext>
          </c:extLst>
        </c:ser>
        <c:ser>
          <c:idx val="1"/>
          <c:order val="1"/>
          <c:tx>
            <c:strRef>
              <c:f>'V5'!$P$2</c:f>
              <c:strCache>
                <c:ptCount val="1"/>
                <c:pt idx="0">
                  <c:v>V9</c:v>
                </c:pt>
              </c:strCache>
            </c:strRef>
          </c:tx>
          <c:xVal>
            <c:numRef>
              <c:f>'V5'!$N$3:$N$10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  <c:pt idx="7">
                  <c:v>280</c:v>
                </c:pt>
              </c:numCache>
            </c:numRef>
          </c:xVal>
          <c:yVal>
            <c:numRef>
              <c:f>'V5'!$P$3:$P$10</c:f>
              <c:numCache>
                <c:formatCode>General</c:formatCode>
                <c:ptCount val="8"/>
                <c:pt idx="0">
                  <c:v>30.268255441730805</c:v>
                </c:pt>
                <c:pt idx="1">
                  <c:v>36.964534527902394</c:v>
                </c:pt>
                <c:pt idx="2">
                  <c:v>37.124164052703875</c:v>
                </c:pt>
                <c:pt idx="3">
                  <c:v>36.106974359961185</c:v>
                </c:pt>
                <c:pt idx="4">
                  <c:v>39.622137755039923</c:v>
                </c:pt>
                <c:pt idx="5">
                  <c:v>42.399720379654838</c:v>
                </c:pt>
                <c:pt idx="6">
                  <c:v>37.588451701057863</c:v>
                </c:pt>
                <c:pt idx="7">
                  <c:v>38.20865265004548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18-4702-B24F-FF72CCEE14CC}"/>
            </c:ext>
          </c:extLst>
        </c:ser>
        <c:ser>
          <c:idx val="2"/>
          <c:order val="2"/>
          <c:tx>
            <c:strRef>
              <c:f>'V5'!$Q$2</c:f>
              <c:strCache>
                <c:ptCount val="1"/>
                <c:pt idx="0">
                  <c:v>VT</c:v>
                </c:pt>
              </c:strCache>
            </c:strRef>
          </c:tx>
          <c:xVal>
            <c:numRef>
              <c:f>'V5'!$N$3:$N$10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  <c:pt idx="7">
                  <c:v>280</c:v>
                </c:pt>
              </c:numCache>
            </c:numRef>
          </c:xVal>
          <c:yVal>
            <c:numRef>
              <c:f>'V5'!$Q$3:$Q$10</c:f>
              <c:numCache>
                <c:formatCode>General</c:formatCode>
                <c:ptCount val="8"/>
                <c:pt idx="0">
                  <c:v>104.93610725419981</c:v>
                </c:pt>
                <c:pt idx="1">
                  <c:v>140.38368385012487</c:v>
                </c:pt>
                <c:pt idx="2">
                  <c:v>176.87689411407382</c:v>
                </c:pt>
                <c:pt idx="3">
                  <c:v>194.25557057615782</c:v>
                </c:pt>
                <c:pt idx="4">
                  <c:v>206.41678971140342</c:v>
                </c:pt>
                <c:pt idx="5">
                  <c:v>206.54704578604563</c:v>
                </c:pt>
                <c:pt idx="6">
                  <c:v>204.03918988649565</c:v>
                </c:pt>
                <c:pt idx="7">
                  <c:v>230.30878615335695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718-4702-B24F-FF72CCEE1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11584"/>
        <c:axId val="164412160"/>
      </c:scatterChart>
      <c:valAx>
        <c:axId val="16441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 rate at planting,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4412160"/>
        <c:crosses val="autoZero"/>
        <c:crossBetween val="midCat"/>
      </c:valAx>
      <c:valAx>
        <c:axId val="164412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Plant N recovered,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44115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stage V5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2014</c:v>
          </c:tx>
          <c:spPr>
            <a:ln w="66675">
              <a:noFill/>
            </a:ln>
          </c:spPr>
          <c:xVal>
            <c:numRef>
              <c:f>Sheet1!$C$6:$C$13</c:f>
              <c:numCache>
                <c:formatCode>General</c:formatCode>
                <c:ptCount val="8"/>
                <c:pt idx="0">
                  <c:v>65</c:v>
                </c:pt>
                <c:pt idx="1">
                  <c:v>121</c:v>
                </c:pt>
                <c:pt idx="2">
                  <c:v>175.5</c:v>
                </c:pt>
                <c:pt idx="3">
                  <c:v>216.5</c:v>
                </c:pt>
                <c:pt idx="4">
                  <c:v>258.5</c:v>
                </c:pt>
                <c:pt idx="5">
                  <c:v>266</c:v>
                </c:pt>
                <c:pt idx="6">
                  <c:v>307</c:v>
                </c:pt>
                <c:pt idx="7">
                  <c:v>318.5</c:v>
                </c:pt>
              </c:numCache>
            </c:numRef>
          </c:xVal>
          <c:yVal>
            <c:numRef>
              <c:f>Sheet1!$H$6:$H$13</c:f>
              <c:numCache>
                <c:formatCode>General</c:formatCode>
                <c:ptCount val="8"/>
                <c:pt idx="0">
                  <c:v>35.242839678658754</c:v>
                </c:pt>
                <c:pt idx="1">
                  <c:v>55.702060775410409</c:v>
                </c:pt>
                <c:pt idx="2">
                  <c:v>69.463849109325878</c:v>
                </c:pt>
                <c:pt idx="3">
                  <c:v>88.058854348585399</c:v>
                </c:pt>
                <c:pt idx="4">
                  <c:v>95.734369542438003</c:v>
                </c:pt>
                <c:pt idx="5">
                  <c:v>95.249738037024102</c:v>
                </c:pt>
                <c:pt idx="6">
                  <c:v>98.026545581557812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87-4E47-BECC-11F79035A76C}"/>
            </c:ext>
          </c:extLst>
        </c:ser>
        <c:ser>
          <c:idx val="1"/>
          <c:order val="1"/>
          <c:tx>
            <c:v>2015</c:v>
          </c:tx>
          <c:spPr>
            <a:ln w="66675">
              <a:noFill/>
            </a:ln>
          </c:spPr>
          <c:xVal>
            <c:numRef>
              <c:f>Sheet1!$C$18:$C$25</c:f>
              <c:numCache>
                <c:formatCode>General</c:formatCode>
                <c:ptCount val="8"/>
                <c:pt idx="0">
                  <c:v>107</c:v>
                </c:pt>
                <c:pt idx="1">
                  <c:v>161.5</c:v>
                </c:pt>
                <c:pt idx="2">
                  <c:v>239.5</c:v>
                </c:pt>
                <c:pt idx="3">
                  <c:v>292</c:v>
                </c:pt>
                <c:pt idx="4">
                  <c:v>297.5</c:v>
                </c:pt>
                <c:pt idx="5">
                  <c:v>385.5</c:v>
                </c:pt>
                <c:pt idx="6">
                  <c:v>434.5</c:v>
                </c:pt>
                <c:pt idx="7">
                  <c:v>512.5</c:v>
                </c:pt>
              </c:numCache>
            </c:numRef>
          </c:xVal>
          <c:yVal>
            <c:numRef>
              <c:f>Sheet1!$H$18:$H$25</c:f>
              <c:numCache>
                <c:formatCode>General</c:formatCode>
                <c:ptCount val="8"/>
                <c:pt idx="0">
                  <c:v>47.426282590755129</c:v>
                </c:pt>
                <c:pt idx="1">
                  <c:v>61.104162974905755</c:v>
                </c:pt>
                <c:pt idx="2">
                  <c:v>75.812925422054064</c:v>
                </c:pt>
                <c:pt idx="3">
                  <c:v>84.587664662292767</c:v>
                </c:pt>
                <c:pt idx="4">
                  <c:v>94.116817814884129</c:v>
                </c:pt>
                <c:pt idx="5">
                  <c:v>95.648758789176568</c:v>
                </c:pt>
                <c:pt idx="6">
                  <c:v>98.778504109089411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87-4E47-BECC-11F79035A76C}"/>
            </c:ext>
          </c:extLst>
        </c:ser>
        <c:ser>
          <c:idx val="2"/>
          <c:order val="2"/>
          <c:tx>
            <c:v>2016</c:v>
          </c:tx>
          <c:spPr>
            <a:ln w="66675">
              <a:noFill/>
            </a:ln>
          </c:spPr>
          <c:xVal>
            <c:numRef>
              <c:f>Sheet1!$C$29:$C$36</c:f>
              <c:numCache>
                <c:formatCode>General</c:formatCode>
                <c:ptCount val="8"/>
                <c:pt idx="0">
                  <c:v>66.5</c:v>
                </c:pt>
                <c:pt idx="1">
                  <c:v>130.5</c:v>
                </c:pt>
                <c:pt idx="2">
                  <c:v>199</c:v>
                </c:pt>
                <c:pt idx="3">
                  <c:v>231.5</c:v>
                </c:pt>
                <c:pt idx="4">
                  <c:v>299</c:v>
                </c:pt>
                <c:pt idx="5">
                  <c:v>346.5</c:v>
                </c:pt>
                <c:pt idx="6">
                  <c:v>327</c:v>
                </c:pt>
                <c:pt idx="7">
                  <c:v>435.5</c:v>
                </c:pt>
              </c:numCache>
            </c:numRef>
          </c:xVal>
          <c:yVal>
            <c:numRef>
              <c:f>Sheet1!$H$29:$H$36</c:f>
              <c:numCache>
                <c:formatCode>General</c:formatCode>
                <c:ptCount val="8"/>
                <c:pt idx="0">
                  <c:v>46.659712080116833</c:v>
                </c:pt>
                <c:pt idx="1">
                  <c:v>68.654287502607971</c:v>
                </c:pt>
                <c:pt idx="2">
                  <c:v>79.203004381389519</c:v>
                </c:pt>
                <c:pt idx="3">
                  <c:v>90.999374087210512</c:v>
                </c:pt>
                <c:pt idx="4">
                  <c:v>93.060713540580011</c:v>
                </c:pt>
                <c:pt idx="5">
                  <c:v>98.802420196119343</c:v>
                </c:pt>
                <c:pt idx="6">
                  <c:v>100</c:v>
                </c:pt>
                <c:pt idx="7">
                  <c:v>95.881493845190903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87-4E47-BECC-11F79035A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646144"/>
        <c:axId val="275646720"/>
      </c:scatterChart>
      <c:valAx>
        <c:axId val="27564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Soil nitrate in top 2 ft. at V5, lb </a:t>
                </a:r>
                <a:r>
                  <a:rPr lang="en-US" dirty="0" smtClean="0"/>
                  <a:t>N/acre (=ppm*8)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75646720"/>
        <c:crosses val="autoZero"/>
        <c:crossBetween val="midCat"/>
      </c:valAx>
      <c:valAx>
        <c:axId val="275646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Relative yield, % of annual max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7564614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Urbana </a:t>
            </a:r>
            <a:r>
              <a:rPr lang="en-US" dirty="0" smtClean="0"/>
              <a:t>– Stage V9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2015 (max yield 236)</c:v>
          </c:tx>
          <c:spPr>
            <a:ln w="66675">
              <a:noFill/>
            </a:ln>
          </c:spPr>
          <c:xVal>
            <c:numRef>
              <c:f>Sheet1!$D$18:$D$25</c:f>
              <c:numCache>
                <c:formatCode>General</c:formatCode>
                <c:ptCount val="8"/>
                <c:pt idx="0">
                  <c:v>58.5</c:v>
                </c:pt>
                <c:pt idx="1">
                  <c:v>100</c:v>
                </c:pt>
                <c:pt idx="2">
                  <c:v>130</c:v>
                </c:pt>
                <c:pt idx="3">
                  <c:v>174</c:v>
                </c:pt>
                <c:pt idx="4">
                  <c:v>174.5</c:v>
                </c:pt>
                <c:pt idx="5">
                  <c:v>214</c:v>
                </c:pt>
                <c:pt idx="6">
                  <c:v>291</c:v>
                </c:pt>
                <c:pt idx="7">
                  <c:v>382.5</c:v>
                </c:pt>
              </c:numCache>
            </c:numRef>
          </c:xVal>
          <c:yVal>
            <c:numRef>
              <c:f>Sheet1!$H$18:$H$25</c:f>
              <c:numCache>
                <c:formatCode>General</c:formatCode>
                <c:ptCount val="8"/>
                <c:pt idx="0">
                  <c:v>47.426282590755129</c:v>
                </c:pt>
                <c:pt idx="1">
                  <c:v>61.104162974905755</c:v>
                </c:pt>
                <c:pt idx="2">
                  <c:v>75.812925422054064</c:v>
                </c:pt>
                <c:pt idx="3">
                  <c:v>84.587664662292767</c:v>
                </c:pt>
                <c:pt idx="4">
                  <c:v>94.116817814884129</c:v>
                </c:pt>
                <c:pt idx="5">
                  <c:v>95.648758789176568</c:v>
                </c:pt>
                <c:pt idx="6">
                  <c:v>98.778504109089411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85-471B-A050-D8BF94BDEA69}"/>
            </c:ext>
          </c:extLst>
        </c:ser>
        <c:ser>
          <c:idx val="1"/>
          <c:order val="1"/>
          <c:tx>
            <c:v>2016 (240)</c:v>
          </c:tx>
          <c:spPr>
            <a:ln w="66675">
              <a:noFill/>
            </a:ln>
          </c:spPr>
          <c:xVal>
            <c:numRef>
              <c:f>Sheet1!$D$29:$D$36</c:f>
              <c:numCache>
                <c:formatCode>General</c:formatCode>
                <c:ptCount val="8"/>
                <c:pt idx="0">
                  <c:v>53</c:v>
                </c:pt>
                <c:pt idx="1">
                  <c:v>126.5</c:v>
                </c:pt>
                <c:pt idx="2">
                  <c:v>185</c:v>
                </c:pt>
                <c:pt idx="3">
                  <c:v>241.5</c:v>
                </c:pt>
                <c:pt idx="4">
                  <c:v>279.33333333333331</c:v>
                </c:pt>
                <c:pt idx="5">
                  <c:v>326.5</c:v>
                </c:pt>
                <c:pt idx="6">
                  <c:v>356.5</c:v>
                </c:pt>
                <c:pt idx="7">
                  <c:v>470</c:v>
                </c:pt>
              </c:numCache>
            </c:numRef>
          </c:xVal>
          <c:yVal>
            <c:numRef>
              <c:f>Sheet1!$H$29:$H$36</c:f>
              <c:numCache>
                <c:formatCode>General</c:formatCode>
                <c:ptCount val="8"/>
                <c:pt idx="0">
                  <c:v>46.659712080116833</c:v>
                </c:pt>
                <c:pt idx="1">
                  <c:v>68.654287502607971</c:v>
                </c:pt>
                <c:pt idx="2">
                  <c:v>79.203004381389519</c:v>
                </c:pt>
                <c:pt idx="3">
                  <c:v>90.999374087210512</c:v>
                </c:pt>
                <c:pt idx="4">
                  <c:v>93.060713540580011</c:v>
                </c:pt>
                <c:pt idx="5">
                  <c:v>98.802420196119343</c:v>
                </c:pt>
                <c:pt idx="6">
                  <c:v>100</c:v>
                </c:pt>
                <c:pt idx="7">
                  <c:v>95.881493845190903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85-471B-A050-D8BF94BDE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649600"/>
        <c:axId val="275650176"/>
      </c:scatterChart>
      <c:valAx>
        <c:axId val="27564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Soil nitrate in the top 2 ft. at V9,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75650176"/>
        <c:crosses val="autoZero"/>
        <c:crossBetween val="midCat"/>
      </c:valAx>
      <c:valAx>
        <c:axId val="275650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Relative yield, % of annual max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756496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Urbana - Tasseling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2014 (229)</c:v>
          </c:tx>
          <c:spPr>
            <a:ln w="66675">
              <a:noFill/>
            </a:ln>
          </c:spPr>
          <c:xVal>
            <c:numRef>
              <c:f>Sheet1!$E$6:$E$13</c:f>
              <c:numCache>
                <c:formatCode>General</c:formatCode>
                <c:ptCount val="8"/>
                <c:pt idx="0">
                  <c:v>27</c:v>
                </c:pt>
                <c:pt idx="2">
                  <c:v>37.333333333333336</c:v>
                </c:pt>
                <c:pt idx="4">
                  <c:v>115.5</c:v>
                </c:pt>
                <c:pt idx="6">
                  <c:v>236</c:v>
                </c:pt>
              </c:numCache>
            </c:numRef>
          </c:xVal>
          <c:yVal>
            <c:numRef>
              <c:f>Sheet1!$H$6:$H$13</c:f>
              <c:numCache>
                <c:formatCode>General</c:formatCode>
                <c:ptCount val="8"/>
                <c:pt idx="0">
                  <c:v>35.242839678658754</c:v>
                </c:pt>
                <c:pt idx="1">
                  <c:v>55.702060775410409</c:v>
                </c:pt>
                <c:pt idx="2">
                  <c:v>69.463849109325878</c:v>
                </c:pt>
                <c:pt idx="3">
                  <c:v>88.058854348585399</c:v>
                </c:pt>
                <c:pt idx="4">
                  <c:v>95.734369542438003</c:v>
                </c:pt>
                <c:pt idx="5">
                  <c:v>95.249738037024102</c:v>
                </c:pt>
                <c:pt idx="6">
                  <c:v>98.026545581557812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4C-4A87-AD0A-74A858F5971A}"/>
            </c:ext>
          </c:extLst>
        </c:ser>
        <c:ser>
          <c:idx val="1"/>
          <c:order val="1"/>
          <c:tx>
            <c:v>2015 (236)</c:v>
          </c:tx>
          <c:spPr>
            <a:ln w="66675">
              <a:noFill/>
            </a:ln>
          </c:spPr>
          <c:xVal>
            <c:numRef>
              <c:f>Sheet1!$E$18:$E$25</c:f>
              <c:numCache>
                <c:formatCode>General</c:formatCode>
                <c:ptCount val="8"/>
                <c:pt idx="0">
                  <c:v>16</c:v>
                </c:pt>
                <c:pt idx="1">
                  <c:v>17</c:v>
                </c:pt>
                <c:pt idx="2">
                  <c:v>16.5</c:v>
                </c:pt>
                <c:pt idx="3">
                  <c:v>29.5</c:v>
                </c:pt>
                <c:pt idx="4">
                  <c:v>51</c:v>
                </c:pt>
                <c:pt idx="5">
                  <c:v>61.5</c:v>
                </c:pt>
                <c:pt idx="6">
                  <c:v>109.5</c:v>
                </c:pt>
                <c:pt idx="7">
                  <c:v>136.5</c:v>
                </c:pt>
              </c:numCache>
            </c:numRef>
          </c:xVal>
          <c:yVal>
            <c:numRef>
              <c:f>Sheet1!$H$18:$H$25</c:f>
              <c:numCache>
                <c:formatCode>General</c:formatCode>
                <c:ptCount val="8"/>
                <c:pt idx="0">
                  <c:v>47.426282590755129</c:v>
                </c:pt>
                <c:pt idx="1">
                  <c:v>61.104162974905755</c:v>
                </c:pt>
                <c:pt idx="2">
                  <c:v>75.812925422054064</c:v>
                </c:pt>
                <c:pt idx="3">
                  <c:v>84.587664662292767</c:v>
                </c:pt>
                <c:pt idx="4">
                  <c:v>94.116817814884129</c:v>
                </c:pt>
                <c:pt idx="5">
                  <c:v>95.648758789176568</c:v>
                </c:pt>
                <c:pt idx="6">
                  <c:v>98.778504109089411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4C-4A87-AD0A-74A858F5971A}"/>
            </c:ext>
          </c:extLst>
        </c:ser>
        <c:ser>
          <c:idx val="2"/>
          <c:order val="2"/>
          <c:tx>
            <c:v>2016 (240)</c:v>
          </c:tx>
          <c:spPr>
            <a:ln w="66675">
              <a:noFill/>
            </a:ln>
          </c:spPr>
          <c:xVal>
            <c:numRef>
              <c:f>Sheet1!$E$29:$E$36</c:f>
              <c:numCache>
                <c:formatCode>General</c:formatCode>
                <c:ptCount val="8"/>
                <c:pt idx="0">
                  <c:v>33</c:v>
                </c:pt>
                <c:pt idx="1">
                  <c:v>27</c:v>
                </c:pt>
                <c:pt idx="2">
                  <c:v>40</c:v>
                </c:pt>
                <c:pt idx="3">
                  <c:v>72.5</c:v>
                </c:pt>
                <c:pt idx="4">
                  <c:v>151</c:v>
                </c:pt>
                <c:pt idx="5">
                  <c:v>236.5</c:v>
                </c:pt>
                <c:pt idx="6">
                  <c:v>222</c:v>
                </c:pt>
                <c:pt idx="7">
                  <c:v>283</c:v>
                </c:pt>
              </c:numCache>
            </c:numRef>
          </c:xVal>
          <c:yVal>
            <c:numRef>
              <c:f>Sheet1!$H$29:$H$36</c:f>
              <c:numCache>
                <c:formatCode>General</c:formatCode>
                <c:ptCount val="8"/>
                <c:pt idx="0">
                  <c:v>46.659712080116833</c:v>
                </c:pt>
                <c:pt idx="1">
                  <c:v>68.654287502607971</c:v>
                </c:pt>
                <c:pt idx="2">
                  <c:v>79.203004381389519</c:v>
                </c:pt>
                <c:pt idx="3">
                  <c:v>90.999374087210512</c:v>
                </c:pt>
                <c:pt idx="4">
                  <c:v>93.060713540580011</c:v>
                </c:pt>
                <c:pt idx="5">
                  <c:v>98.802420196119343</c:v>
                </c:pt>
                <c:pt idx="6">
                  <c:v>100</c:v>
                </c:pt>
                <c:pt idx="7">
                  <c:v>95.881493845190903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4C-4A87-AD0A-74A858F59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29792"/>
        <c:axId val="245130368"/>
      </c:scatterChart>
      <c:valAx>
        <c:axId val="24512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Soil nitrate in top 2 ft. at VT, lb </a:t>
                </a:r>
                <a:r>
                  <a:rPr lang="en-US" dirty="0" smtClean="0"/>
                  <a:t>N/acre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45130368"/>
        <c:crosses val="autoZero"/>
        <c:crossBetween val="midCat"/>
      </c:valAx>
      <c:valAx>
        <c:axId val="245130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Relative yield, % of annual max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45129792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Urbana 2017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'[Soil samples K Guan addin UR 2017.xlsx]Soil N'!$Q$78</c:f>
              <c:strCache>
                <c:ptCount val="1"/>
                <c:pt idx="0">
                  <c:v>6/5-V6</c:v>
                </c:pt>
              </c:strCache>
            </c:strRef>
          </c:tx>
          <c:cat>
            <c:numRef>
              <c:f>'[Soil samples K Guan addin UR 2017.xlsx]Soil N'!$P$79:$P$83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cat>
          <c:val>
            <c:numRef>
              <c:f>'[Soil samples K Guan addin UR 2017.xlsx]Soil N'!$Q$79:$Q$83</c:f>
              <c:numCache>
                <c:formatCode>General</c:formatCode>
                <c:ptCount val="5"/>
                <c:pt idx="0">
                  <c:v>6.35</c:v>
                </c:pt>
                <c:pt idx="1">
                  <c:v>8.6</c:v>
                </c:pt>
                <c:pt idx="2">
                  <c:v>18.149999999999999</c:v>
                </c:pt>
                <c:pt idx="3">
                  <c:v>37.799999999999997</c:v>
                </c:pt>
                <c:pt idx="4">
                  <c:v>34.549999999999997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2-4684-B36A-087EBC38CF9B}"/>
            </c:ext>
          </c:extLst>
        </c:ser>
        <c:ser>
          <c:idx val="1"/>
          <c:order val="1"/>
          <c:tx>
            <c:strRef>
              <c:f>'[Soil samples K Guan addin UR 2017.xlsx]Soil N'!$R$78</c:f>
              <c:strCache>
                <c:ptCount val="1"/>
                <c:pt idx="0">
                  <c:v>6/21-V10</c:v>
                </c:pt>
              </c:strCache>
            </c:strRef>
          </c:tx>
          <c:cat>
            <c:numRef>
              <c:f>'[Soil samples K Guan addin UR 2017.xlsx]Soil N'!$P$79:$P$83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cat>
          <c:val>
            <c:numRef>
              <c:f>'[Soil samples K Guan addin UR 2017.xlsx]Soil N'!$R$79:$R$83</c:f>
              <c:numCache>
                <c:formatCode>General</c:formatCode>
                <c:ptCount val="5"/>
                <c:pt idx="0">
                  <c:v>5.95</c:v>
                </c:pt>
                <c:pt idx="1">
                  <c:v>11.2</c:v>
                </c:pt>
                <c:pt idx="2">
                  <c:v>14.45</c:v>
                </c:pt>
                <c:pt idx="3">
                  <c:v>29.55</c:v>
                </c:pt>
                <c:pt idx="4">
                  <c:v>27.349999999999998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2-4684-B36A-087EBC38CF9B}"/>
            </c:ext>
          </c:extLst>
        </c:ser>
        <c:ser>
          <c:idx val="2"/>
          <c:order val="2"/>
          <c:tx>
            <c:strRef>
              <c:f>'[Soil samples K Guan addin UR 2017.xlsx]Soil N'!$S$78</c:f>
              <c:strCache>
                <c:ptCount val="1"/>
                <c:pt idx="0">
                  <c:v>7/12-VT</c:v>
                </c:pt>
              </c:strCache>
            </c:strRef>
          </c:tx>
          <c:cat>
            <c:numRef>
              <c:f>'[Soil samples K Guan addin UR 2017.xlsx]Soil N'!$P$79:$P$83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cat>
          <c:val>
            <c:numRef>
              <c:f>'[Soil samples K Guan addin UR 2017.xlsx]Soil N'!$S$79:$S$83</c:f>
              <c:numCache>
                <c:formatCode>General</c:formatCode>
                <c:ptCount val="5"/>
                <c:pt idx="0">
                  <c:v>4.3</c:v>
                </c:pt>
                <c:pt idx="1">
                  <c:v>4.3</c:v>
                </c:pt>
                <c:pt idx="2">
                  <c:v>11.45</c:v>
                </c:pt>
                <c:pt idx="3">
                  <c:v>21.15</c:v>
                </c:pt>
                <c:pt idx="4">
                  <c:v>31.650000000000002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42-4684-B36A-087EBC38C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030400"/>
        <c:axId val="245135552"/>
      </c:lineChart>
      <c:catAx>
        <c:axId val="27703040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N rate applied as UAN at planting,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35552"/>
        <c:crosses val="autoZero"/>
        <c:auto val="1"/>
        <c:lblAlgn val="ctr"/>
        <c:lblOffset val="100"/>
        <c:noMultiLvlLbl val="0"/>
      </c:catAx>
      <c:valAx>
        <c:axId val="245135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</a:t>
                </a:r>
                <a:r>
                  <a:rPr lang="en-US" baseline="-25000" dirty="0"/>
                  <a:t>3</a:t>
                </a:r>
                <a:r>
                  <a:rPr lang="en-US" baseline="30000" dirty="0"/>
                  <a:t>-</a:t>
                </a:r>
                <a:r>
                  <a:rPr lang="en-US" dirty="0"/>
                  <a:t>-N in top foot, ppm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77030400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Urbana corn following corn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'[Soil and plant samples UR 2017.xlsx]Sheet1'!$J$9</c:f>
              <c:strCache>
                <c:ptCount val="1"/>
                <c:pt idx="0">
                  <c:v>0 N</c:v>
                </c:pt>
              </c:strCache>
            </c:strRef>
          </c:tx>
          <c:invertIfNegative val="0"/>
          <c:cat>
            <c:strRef>
              <c:f>'[Soil and plant samples UR 2017.xlsx]Sheet1'!$K$8:$M$8</c:f>
              <c:strCache>
                <c:ptCount val="3"/>
                <c:pt idx="0">
                  <c:v>6/1-V4</c:v>
                </c:pt>
                <c:pt idx="1">
                  <c:v>6/19-V9</c:v>
                </c:pt>
                <c:pt idx="2">
                  <c:v>7/12-VT</c:v>
                </c:pt>
              </c:strCache>
            </c:strRef>
          </c:cat>
          <c:val>
            <c:numRef>
              <c:f>'[Soil and plant samples UR 2017.xlsx]Sheet1'!$K$9:$M$9</c:f>
              <c:numCache>
                <c:formatCode>General</c:formatCode>
                <c:ptCount val="3"/>
                <c:pt idx="0">
                  <c:v>7.35</c:v>
                </c:pt>
                <c:pt idx="1">
                  <c:v>10.050000000000001</c:v>
                </c:pt>
                <c:pt idx="2">
                  <c:v>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7-46AC-9025-79FF1F44AE52}"/>
            </c:ext>
          </c:extLst>
        </c:ser>
        <c:ser>
          <c:idx val="1"/>
          <c:order val="1"/>
          <c:tx>
            <c:strRef>
              <c:f>'[Soil and plant samples UR 2017.xlsx]Sheet1'!$J$10</c:f>
              <c:strCache>
                <c:ptCount val="1"/>
                <c:pt idx="0">
                  <c:v>100 lb N</c:v>
                </c:pt>
              </c:strCache>
            </c:strRef>
          </c:tx>
          <c:invertIfNegative val="0"/>
          <c:cat>
            <c:strRef>
              <c:f>'[Soil and plant samples UR 2017.xlsx]Sheet1'!$K$8:$M$8</c:f>
              <c:strCache>
                <c:ptCount val="3"/>
                <c:pt idx="0">
                  <c:v>6/1-V4</c:v>
                </c:pt>
                <c:pt idx="1">
                  <c:v>6/19-V9</c:v>
                </c:pt>
                <c:pt idx="2">
                  <c:v>7/12-VT</c:v>
                </c:pt>
              </c:strCache>
            </c:strRef>
          </c:cat>
          <c:val>
            <c:numRef>
              <c:f>'[Soil and plant samples UR 2017.xlsx]Sheet1'!$K$10:$M$10</c:f>
              <c:numCache>
                <c:formatCode>General</c:formatCode>
                <c:ptCount val="3"/>
                <c:pt idx="0">
                  <c:v>26</c:v>
                </c:pt>
                <c:pt idx="1">
                  <c:v>15.5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7-46AC-9025-79FF1F44AE52}"/>
            </c:ext>
          </c:extLst>
        </c:ser>
        <c:ser>
          <c:idx val="2"/>
          <c:order val="2"/>
          <c:tx>
            <c:strRef>
              <c:f>'[Soil and plant samples UR 2017.xlsx]Sheet1'!$J$11</c:f>
              <c:strCache>
                <c:ptCount val="1"/>
                <c:pt idx="0">
                  <c:v>200 lb N</c:v>
                </c:pt>
              </c:strCache>
            </c:strRef>
          </c:tx>
          <c:invertIfNegative val="0"/>
          <c:cat>
            <c:strRef>
              <c:f>'[Soil and plant samples UR 2017.xlsx]Sheet1'!$K$8:$M$8</c:f>
              <c:strCache>
                <c:ptCount val="3"/>
                <c:pt idx="0">
                  <c:v>6/1-V4</c:v>
                </c:pt>
                <c:pt idx="1">
                  <c:v>6/19-V9</c:v>
                </c:pt>
                <c:pt idx="2">
                  <c:v>7/12-VT</c:v>
                </c:pt>
              </c:strCache>
            </c:strRef>
          </c:cat>
          <c:val>
            <c:numRef>
              <c:f>'[Soil and plant samples UR 2017.xlsx]Sheet1'!$K$11:$M$11</c:f>
              <c:numCache>
                <c:formatCode>General</c:formatCode>
                <c:ptCount val="3"/>
                <c:pt idx="0">
                  <c:v>38.950000000000003</c:v>
                </c:pt>
                <c:pt idx="1">
                  <c:v>36.549999999999997</c:v>
                </c:pt>
                <c:pt idx="2">
                  <c:v>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7-46AC-9025-79FF1F44A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7032448"/>
        <c:axId val="276964480"/>
      </c:barChart>
      <c:catAx>
        <c:axId val="2770324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Sample date - crop stage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76964480"/>
        <c:crosses val="autoZero"/>
        <c:auto val="1"/>
        <c:lblAlgn val="ctr"/>
        <c:lblOffset val="100"/>
        <c:noMultiLvlLbl val="0"/>
      </c:catAx>
      <c:valAx>
        <c:axId val="276964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Nitrate-N in top foot, ppm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77032448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35 on-farm trials Soy-Corn 2015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'Soy-corn'!$B$5:$B$9</c:f>
              <c:numCache>
                <c:formatCode>General</c:formatCode>
                <c:ptCount val="5"/>
                <c:pt idx="0">
                  <c:v>35</c:v>
                </c:pt>
                <c:pt idx="1">
                  <c:v>85</c:v>
                </c:pt>
                <c:pt idx="2">
                  <c:v>135</c:v>
                </c:pt>
                <c:pt idx="3">
                  <c:v>185</c:v>
                </c:pt>
                <c:pt idx="4">
                  <c:v>235</c:v>
                </c:pt>
              </c:numCache>
            </c:numRef>
          </c:xVal>
          <c:yVal>
            <c:numRef>
              <c:f>'Soy-corn'!$C$5:$C$9</c:f>
              <c:numCache>
                <c:formatCode>General</c:formatCode>
                <c:ptCount val="5"/>
                <c:pt idx="0">
                  <c:v>143.19999999999999</c:v>
                </c:pt>
                <c:pt idx="1">
                  <c:v>194.67</c:v>
                </c:pt>
                <c:pt idx="2">
                  <c:v>227.9</c:v>
                </c:pt>
                <c:pt idx="3">
                  <c:v>235.8</c:v>
                </c:pt>
                <c:pt idx="4">
                  <c:v>241.3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A8-49BA-9D3F-A10FF5D2E518}"/>
            </c:ext>
          </c:extLst>
        </c:ser>
        <c:ser>
          <c:idx val="1"/>
          <c:order val="1"/>
          <c:marker>
            <c:symbol val="none"/>
          </c:marker>
          <c:xVal>
            <c:numRef>
              <c:f>'Soy-corn'!$B$11:$B$16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'Soy-corn'!$C$11:$C$16</c:f>
              <c:numCache>
                <c:formatCode>General</c:formatCode>
                <c:ptCount val="6"/>
                <c:pt idx="0">
                  <c:v>129.23333333333332</c:v>
                </c:pt>
                <c:pt idx="1">
                  <c:v>166.03333333333333</c:v>
                </c:pt>
                <c:pt idx="2">
                  <c:v>240.6</c:v>
                </c:pt>
                <c:pt idx="3">
                  <c:v>284.96666666666664</c:v>
                </c:pt>
                <c:pt idx="4">
                  <c:v>291.83333333333331</c:v>
                </c:pt>
                <c:pt idx="5">
                  <c:v>295.13333333333333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A8-49BA-9D3F-A10FF5D2E518}"/>
            </c:ext>
          </c:extLst>
        </c:ser>
        <c:ser>
          <c:idx val="2"/>
          <c:order val="2"/>
          <c:marker>
            <c:symbol val="none"/>
          </c:marker>
          <c:xVal>
            <c:numRef>
              <c:f>'Soy-corn'!$B$18:$B$23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'Soy-corn'!$C$18:$C$23</c:f>
              <c:numCache>
                <c:formatCode>General</c:formatCode>
                <c:ptCount val="6"/>
                <c:pt idx="0">
                  <c:v>56.4</c:v>
                </c:pt>
                <c:pt idx="1">
                  <c:v>112.63333333333333</c:v>
                </c:pt>
                <c:pt idx="2">
                  <c:v>156.76666666666668</c:v>
                </c:pt>
                <c:pt idx="3">
                  <c:v>195.06666666666669</c:v>
                </c:pt>
                <c:pt idx="4">
                  <c:v>213.86666666666667</c:v>
                </c:pt>
                <c:pt idx="5">
                  <c:v>226.6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A8-49BA-9D3F-A10FF5D2E518}"/>
            </c:ext>
          </c:extLst>
        </c:ser>
        <c:ser>
          <c:idx val="3"/>
          <c:order val="3"/>
          <c:marker>
            <c:symbol val="none"/>
          </c:marker>
          <c:xVal>
            <c:numRef>
              <c:f>'Soy-corn'!$B$26:$B$30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'Soy-corn'!$C$26:$C$30</c:f>
              <c:numCache>
                <c:formatCode>General</c:formatCode>
                <c:ptCount val="5"/>
                <c:pt idx="0">
                  <c:v>114.67</c:v>
                </c:pt>
                <c:pt idx="1">
                  <c:v>168.97</c:v>
                </c:pt>
                <c:pt idx="2">
                  <c:v>193</c:v>
                </c:pt>
                <c:pt idx="3">
                  <c:v>196.97</c:v>
                </c:pt>
                <c:pt idx="4">
                  <c:v>200.53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EA8-49BA-9D3F-A10FF5D2E518}"/>
            </c:ext>
          </c:extLst>
        </c:ser>
        <c:ser>
          <c:idx val="4"/>
          <c:order val="4"/>
          <c:marker>
            <c:symbol val="none"/>
          </c:marker>
          <c:xVal>
            <c:numRef>
              <c:f>'Soy-corn'!$B$32:$B$37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'Soy-corn'!$C$32:$C$37</c:f>
              <c:numCache>
                <c:formatCode>General</c:formatCode>
                <c:ptCount val="6"/>
                <c:pt idx="0">
                  <c:v>195.93</c:v>
                </c:pt>
                <c:pt idx="1">
                  <c:v>238.68</c:v>
                </c:pt>
                <c:pt idx="2">
                  <c:v>243.03</c:v>
                </c:pt>
                <c:pt idx="3">
                  <c:v>241.33</c:v>
                </c:pt>
                <c:pt idx="4">
                  <c:v>247.13</c:v>
                </c:pt>
                <c:pt idx="5">
                  <c:v>256.67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EA8-49BA-9D3F-A10FF5D2E518}"/>
            </c:ext>
          </c:extLst>
        </c:ser>
        <c:ser>
          <c:idx val="5"/>
          <c:order val="5"/>
          <c:marker>
            <c:symbol val="none"/>
          </c:marker>
          <c:xVal>
            <c:numRef>
              <c:f>'Soy-corn'!$B$39:$B$43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numCache>
            </c:numRef>
          </c:xVal>
          <c:yVal>
            <c:numRef>
              <c:f>'Soy-corn'!$C$39:$C$43</c:f>
              <c:numCache>
                <c:formatCode>General</c:formatCode>
                <c:ptCount val="5"/>
                <c:pt idx="0">
                  <c:v>221.76211142902199</c:v>
                </c:pt>
                <c:pt idx="1">
                  <c:v>251.52963255007094</c:v>
                </c:pt>
                <c:pt idx="2">
                  <c:v>258.0123887624755</c:v>
                </c:pt>
                <c:pt idx="3">
                  <c:v>255.59904025953543</c:v>
                </c:pt>
                <c:pt idx="4">
                  <c:v>259.88434902110976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EA8-49BA-9D3F-A10FF5D2E518}"/>
            </c:ext>
          </c:extLst>
        </c:ser>
        <c:ser>
          <c:idx val="6"/>
          <c:order val="6"/>
          <c:marker>
            <c:symbol val="none"/>
          </c:marker>
          <c:xVal>
            <c:numRef>
              <c:f>'Soy-corn'!$B$45:$B$50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'Soy-corn'!$C$45:$C$50</c:f>
              <c:numCache>
                <c:formatCode>General</c:formatCode>
                <c:ptCount val="6"/>
                <c:pt idx="0">
                  <c:v>157.86717478991596</c:v>
                </c:pt>
                <c:pt idx="1">
                  <c:v>197.19034453781515</c:v>
                </c:pt>
                <c:pt idx="2">
                  <c:v>227.03321512605044</c:v>
                </c:pt>
                <c:pt idx="3">
                  <c:v>225.49844705882347</c:v>
                </c:pt>
                <c:pt idx="4">
                  <c:v>241.75189915966385</c:v>
                </c:pt>
                <c:pt idx="5">
                  <c:v>232.41496974789916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EA8-49BA-9D3F-A10FF5D2E518}"/>
            </c:ext>
          </c:extLst>
        </c:ser>
        <c:ser>
          <c:idx val="7"/>
          <c:order val="7"/>
          <c:marker>
            <c:symbol val="none"/>
          </c:marker>
          <c:xVal>
            <c:numRef>
              <c:f>'Soy-corn'!$B$59:$B$65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250</c:v>
                </c:pt>
              </c:numCache>
            </c:numRef>
          </c:xVal>
          <c:yVal>
            <c:numRef>
              <c:f>'Soy-corn'!$C$59:$C$65</c:f>
              <c:numCache>
                <c:formatCode>General</c:formatCode>
                <c:ptCount val="7"/>
                <c:pt idx="0">
                  <c:v>158.61900206666664</c:v>
                </c:pt>
                <c:pt idx="1">
                  <c:v>187.78865085555557</c:v>
                </c:pt>
                <c:pt idx="2">
                  <c:v>192.48563966666666</c:v>
                </c:pt>
                <c:pt idx="3">
                  <c:v>196.80132986666663</c:v>
                </c:pt>
                <c:pt idx="4">
                  <c:v>211.6140183111111</c:v>
                </c:pt>
                <c:pt idx="5">
                  <c:v>219.84762799999999</c:v>
                </c:pt>
                <c:pt idx="6">
                  <c:v>220.10386066666663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EA8-49BA-9D3F-A10FF5D2E518}"/>
            </c:ext>
          </c:extLst>
        </c:ser>
        <c:ser>
          <c:idx val="8"/>
          <c:order val="8"/>
          <c:marker>
            <c:symbol val="none"/>
          </c:marker>
          <c:xVal>
            <c:numRef>
              <c:f>'Soy-corn'!$B$68:$B$73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'Soy-corn'!$C$68:$C$73</c:f>
              <c:numCache>
                <c:formatCode>General</c:formatCode>
                <c:ptCount val="6"/>
                <c:pt idx="0">
                  <c:v>150.1622665985185</c:v>
                </c:pt>
                <c:pt idx="1">
                  <c:v>227.39225651851848</c:v>
                </c:pt>
                <c:pt idx="2">
                  <c:v>238.6396504296296</c:v>
                </c:pt>
                <c:pt idx="3">
                  <c:v>240.26926985370369</c:v>
                </c:pt>
                <c:pt idx="4">
                  <c:v>247.19145925661374</c:v>
                </c:pt>
                <c:pt idx="5">
                  <c:v>272.63608207685184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EA8-49BA-9D3F-A10FF5D2E518}"/>
            </c:ext>
          </c:extLst>
        </c:ser>
        <c:ser>
          <c:idx val="9"/>
          <c:order val="9"/>
          <c:marker>
            <c:symbol val="none"/>
          </c:marker>
          <c:xVal>
            <c:numRef>
              <c:f>'Soy-corn'!$B$76:$B$80</c:f>
              <c:numCache>
                <c:formatCode>General</c:formatCode>
                <c:ptCount val="5"/>
                <c:pt idx="0">
                  <c:v>49</c:v>
                </c:pt>
                <c:pt idx="1">
                  <c:v>99</c:v>
                </c:pt>
                <c:pt idx="2">
                  <c:v>149</c:v>
                </c:pt>
                <c:pt idx="3">
                  <c:v>199</c:v>
                </c:pt>
                <c:pt idx="4">
                  <c:v>249</c:v>
                </c:pt>
              </c:numCache>
            </c:numRef>
          </c:xVal>
          <c:yVal>
            <c:numRef>
              <c:f>'Soy-corn'!$C$76:$C$80</c:f>
              <c:numCache>
                <c:formatCode>General</c:formatCode>
                <c:ptCount val="5"/>
                <c:pt idx="0">
                  <c:v>137.78</c:v>
                </c:pt>
                <c:pt idx="1">
                  <c:v>152.56</c:v>
                </c:pt>
                <c:pt idx="2">
                  <c:v>194.95</c:v>
                </c:pt>
                <c:pt idx="3">
                  <c:v>206.9</c:v>
                </c:pt>
                <c:pt idx="4">
                  <c:v>217.06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EA8-49BA-9D3F-A10FF5D2E518}"/>
            </c:ext>
          </c:extLst>
        </c:ser>
        <c:ser>
          <c:idx val="10"/>
          <c:order val="10"/>
          <c:marker>
            <c:symbol val="none"/>
          </c:marker>
          <c:xVal>
            <c:numRef>
              <c:f>'Soy-corn'!$B$83:$B$87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'Soy-corn'!$C$83:$C$87</c:f>
              <c:numCache>
                <c:formatCode>General</c:formatCode>
                <c:ptCount val="5"/>
                <c:pt idx="0">
                  <c:v>110.42</c:v>
                </c:pt>
                <c:pt idx="1">
                  <c:v>104.12</c:v>
                </c:pt>
                <c:pt idx="2">
                  <c:v>149.66</c:v>
                </c:pt>
                <c:pt idx="3">
                  <c:v>171.36</c:v>
                </c:pt>
                <c:pt idx="4">
                  <c:v>177.54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EA8-49BA-9D3F-A10FF5D2E518}"/>
            </c:ext>
          </c:extLst>
        </c:ser>
        <c:ser>
          <c:idx val="11"/>
          <c:order val="11"/>
          <c:marker>
            <c:symbol val="none"/>
          </c:marker>
          <c:xVal>
            <c:numRef>
              <c:f>'Soy-corn'!$B$83:$B$87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'Soy-corn'!$D$83:$D$87</c:f>
              <c:numCache>
                <c:formatCode>General</c:formatCode>
                <c:ptCount val="5"/>
                <c:pt idx="0">
                  <c:v>110.42</c:v>
                </c:pt>
                <c:pt idx="1">
                  <c:v>123.01</c:v>
                </c:pt>
                <c:pt idx="2">
                  <c:v>173.04</c:v>
                </c:pt>
                <c:pt idx="3">
                  <c:v>183.9</c:v>
                </c:pt>
                <c:pt idx="4">
                  <c:v>187.65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EA8-49BA-9D3F-A10FF5D2E518}"/>
            </c:ext>
          </c:extLst>
        </c:ser>
        <c:ser>
          <c:idx val="12"/>
          <c:order val="12"/>
          <c:marker>
            <c:symbol val="none"/>
          </c:marker>
          <c:xVal>
            <c:numRef>
              <c:f>'Soy-corn'!$B$89:$B$94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'Soy-corn'!$C$89:$C$94</c:f>
              <c:numCache>
                <c:formatCode>General</c:formatCode>
                <c:ptCount val="6"/>
                <c:pt idx="0">
                  <c:v>70.565965790012726</c:v>
                </c:pt>
                <c:pt idx="1">
                  <c:v>114.03521018124331</c:v>
                </c:pt>
                <c:pt idx="2">
                  <c:v>157.75183008372588</c:v>
                </c:pt>
                <c:pt idx="3">
                  <c:v>184.73385369307496</c:v>
                </c:pt>
                <c:pt idx="4">
                  <c:v>186.31384549762353</c:v>
                </c:pt>
                <c:pt idx="5">
                  <c:v>219.71644534228992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EA8-49BA-9D3F-A10FF5D2E518}"/>
            </c:ext>
          </c:extLst>
        </c:ser>
        <c:ser>
          <c:idx val="13"/>
          <c:order val="13"/>
          <c:marker>
            <c:symbol val="none"/>
          </c:marker>
          <c:xVal>
            <c:numRef>
              <c:f>'Soy-corn'!$B$96:$B$101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'Soy-corn'!$C$96:$C$101</c:f>
              <c:numCache>
                <c:formatCode>General</c:formatCode>
                <c:ptCount val="6"/>
                <c:pt idx="0">
                  <c:v>111.57943715358483</c:v>
                </c:pt>
                <c:pt idx="1">
                  <c:v>140.29498927230466</c:v>
                </c:pt>
                <c:pt idx="2">
                  <c:v>173.78633112819594</c:v>
                </c:pt>
                <c:pt idx="3">
                  <c:v>184.58988092258178</c:v>
                </c:pt>
                <c:pt idx="4">
                  <c:v>228.99264062220632</c:v>
                </c:pt>
                <c:pt idx="5">
                  <c:v>220.69634149830145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EA8-49BA-9D3F-A10FF5D2E518}"/>
            </c:ext>
          </c:extLst>
        </c:ser>
        <c:ser>
          <c:idx val="14"/>
          <c:order val="14"/>
          <c:marker>
            <c:symbol val="none"/>
          </c:marker>
          <c:xVal>
            <c:numRef>
              <c:f>'Soy-corn'!$B$103:$B$108</c:f>
              <c:numCache>
                <c:formatCode>General</c:formatCode>
                <c:ptCount val="6"/>
                <c:pt idx="0">
                  <c:v>40</c:v>
                </c:pt>
                <c:pt idx="1">
                  <c:v>90</c:v>
                </c:pt>
                <c:pt idx="2">
                  <c:v>140</c:v>
                </c:pt>
                <c:pt idx="3">
                  <c:v>190</c:v>
                </c:pt>
                <c:pt idx="4">
                  <c:v>240</c:v>
                </c:pt>
                <c:pt idx="5">
                  <c:v>290</c:v>
                </c:pt>
              </c:numCache>
            </c:numRef>
          </c:xVal>
          <c:yVal>
            <c:numRef>
              <c:f>'Soy-corn'!$C$103:$C$108</c:f>
              <c:numCache>
                <c:formatCode>General</c:formatCode>
                <c:ptCount val="6"/>
                <c:pt idx="0">
                  <c:v>114.88284692842655</c:v>
                </c:pt>
                <c:pt idx="1">
                  <c:v>154.87822058823531</c:v>
                </c:pt>
                <c:pt idx="2">
                  <c:v>186.3061736453202</c:v>
                </c:pt>
                <c:pt idx="3">
                  <c:v>184.65605411474937</c:v>
                </c:pt>
                <c:pt idx="4">
                  <c:v>197.06313851057666</c:v>
                </c:pt>
                <c:pt idx="5">
                  <c:v>196.87327615184006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EA8-49BA-9D3F-A10FF5D2E518}"/>
            </c:ext>
          </c:extLst>
        </c:ser>
        <c:ser>
          <c:idx val="15"/>
          <c:order val="15"/>
          <c:marker>
            <c:symbol val="none"/>
          </c:marker>
          <c:xVal>
            <c:numRef>
              <c:f>'Soy-corn'!$B$110:$B$115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  <c:pt idx="5">
                  <c:v>280</c:v>
                </c:pt>
              </c:numCache>
            </c:numRef>
          </c:xVal>
          <c:yVal>
            <c:numRef>
              <c:f>'Soy-corn'!$C$110:$C$115</c:f>
              <c:numCache>
                <c:formatCode>General</c:formatCode>
                <c:ptCount val="6"/>
                <c:pt idx="0">
                  <c:v>126.4</c:v>
                </c:pt>
                <c:pt idx="1">
                  <c:v>168.68</c:v>
                </c:pt>
                <c:pt idx="2">
                  <c:v>213.34</c:v>
                </c:pt>
                <c:pt idx="3">
                  <c:v>232.92</c:v>
                </c:pt>
                <c:pt idx="4">
                  <c:v>244.77</c:v>
                </c:pt>
                <c:pt idx="5">
                  <c:v>263.77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EA8-49BA-9D3F-A10FF5D2E518}"/>
            </c:ext>
          </c:extLst>
        </c:ser>
        <c:ser>
          <c:idx val="16"/>
          <c:order val="16"/>
          <c:marker>
            <c:symbol val="none"/>
          </c:marker>
          <c:xVal>
            <c:numRef>
              <c:f>'Soy-corn'!$B$117:$B$122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'Soy-corn'!$C$117:$C$122</c:f>
              <c:numCache>
                <c:formatCode>General</c:formatCode>
                <c:ptCount val="6"/>
                <c:pt idx="0">
                  <c:v>50.563246222222212</c:v>
                </c:pt>
                <c:pt idx="1">
                  <c:v>109.27469124444444</c:v>
                </c:pt>
                <c:pt idx="2">
                  <c:v>154.31876717037036</c:v>
                </c:pt>
                <c:pt idx="3">
                  <c:v>172.91963189629629</c:v>
                </c:pt>
                <c:pt idx="4">
                  <c:v>192.19320905185188</c:v>
                </c:pt>
                <c:pt idx="5">
                  <c:v>201.37813335555555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EA8-49BA-9D3F-A10FF5D2E518}"/>
            </c:ext>
          </c:extLst>
        </c:ser>
        <c:ser>
          <c:idx val="17"/>
          <c:order val="17"/>
          <c:marker>
            <c:symbol val="none"/>
          </c:marker>
          <c:xVal>
            <c:numRef>
              <c:f>'Soy-corn'!$B$125:$B$129</c:f>
              <c:numCache>
                <c:formatCode>General</c:formatCode>
                <c:ptCount val="5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</c:numCache>
            </c:numRef>
          </c:xVal>
          <c:yVal>
            <c:numRef>
              <c:f>'Soy-corn'!$C$125:$C$129</c:f>
              <c:numCache>
                <c:formatCode>General</c:formatCode>
                <c:ptCount val="5"/>
                <c:pt idx="0">
                  <c:v>132.06</c:v>
                </c:pt>
                <c:pt idx="1">
                  <c:v>207.11</c:v>
                </c:pt>
                <c:pt idx="2">
                  <c:v>217.67</c:v>
                </c:pt>
                <c:pt idx="3">
                  <c:v>250.31</c:v>
                </c:pt>
                <c:pt idx="4">
                  <c:v>258.69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EA8-49BA-9D3F-A10FF5D2E518}"/>
            </c:ext>
          </c:extLst>
        </c:ser>
        <c:ser>
          <c:idx val="18"/>
          <c:order val="18"/>
          <c:marker>
            <c:symbol val="none"/>
          </c:marker>
          <c:xVal>
            <c:numRef>
              <c:f>'Soy-corn'!$B$131:$B$136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  <c:pt idx="5">
                  <c:v>280</c:v>
                </c:pt>
              </c:numCache>
            </c:numRef>
          </c:xVal>
          <c:yVal>
            <c:numRef>
              <c:f>'Soy-corn'!$C$131:$C$136</c:f>
              <c:numCache>
                <c:formatCode>General</c:formatCode>
                <c:ptCount val="6"/>
                <c:pt idx="0">
                  <c:v>147.45125332028763</c:v>
                </c:pt>
                <c:pt idx="1">
                  <c:v>202.13316876479496</c:v>
                </c:pt>
                <c:pt idx="2">
                  <c:v>217.33826115638385</c:v>
                </c:pt>
                <c:pt idx="3">
                  <c:v>207.29412105921438</c:v>
                </c:pt>
                <c:pt idx="4">
                  <c:v>236.47844060001708</c:v>
                </c:pt>
                <c:pt idx="5">
                  <c:v>226.02571326093869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AEA8-49BA-9D3F-A10FF5D2E518}"/>
            </c:ext>
          </c:extLst>
        </c:ser>
        <c:ser>
          <c:idx val="19"/>
          <c:order val="19"/>
          <c:marker>
            <c:symbol val="none"/>
          </c:marker>
          <c:xVal>
            <c:numRef>
              <c:f>'Soy-corn'!$B$139:$B$144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'Soy-corn'!$C$139:$C$144</c:f>
              <c:numCache>
                <c:formatCode>General</c:formatCode>
                <c:ptCount val="6"/>
                <c:pt idx="0">
                  <c:v>111.85402832206137</c:v>
                </c:pt>
                <c:pt idx="1">
                  <c:v>169.37542088336454</c:v>
                </c:pt>
                <c:pt idx="2">
                  <c:v>177.12515179783929</c:v>
                </c:pt>
                <c:pt idx="3">
                  <c:v>212.02708985154743</c:v>
                </c:pt>
                <c:pt idx="4">
                  <c:v>201.49900978507088</c:v>
                </c:pt>
                <c:pt idx="5">
                  <c:v>225.22680839032614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AEA8-49BA-9D3F-A10FF5D2E518}"/>
            </c:ext>
          </c:extLst>
        </c:ser>
        <c:ser>
          <c:idx val="20"/>
          <c:order val="20"/>
          <c:marker>
            <c:symbol val="none"/>
          </c:marker>
          <c:xVal>
            <c:numRef>
              <c:f>'Soy-corn'!$B$146:$B$151</c:f>
              <c:numCache>
                <c:formatCode>General</c:formatCode>
                <c:ptCount val="6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  <c:pt idx="5">
                  <c:v>295</c:v>
                </c:pt>
              </c:numCache>
            </c:numRef>
          </c:xVal>
          <c:yVal>
            <c:numRef>
              <c:f>'Soy-corn'!$C$146:$C$151</c:f>
              <c:numCache>
                <c:formatCode>General</c:formatCode>
                <c:ptCount val="6"/>
                <c:pt idx="0">
                  <c:v>146.49427537149444</c:v>
                </c:pt>
                <c:pt idx="1">
                  <c:v>182.54801176737888</c:v>
                </c:pt>
                <c:pt idx="2">
                  <c:v>194.49785717359052</c:v>
                </c:pt>
                <c:pt idx="3">
                  <c:v>203.12600688690645</c:v>
                </c:pt>
                <c:pt idx="4">
                  <c:v>200.99630493298869</c:v>
                </c:pt>
                <c:pt idx="5">
                  <c:v>200.27564438009176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AEA8-49BA-9D3F-A10FF5D2E518}"/>
            </c:ext>
          </c:extLst>
        </c:ser>
        <c:ser>
          <c:idx val="21"/>
          <c:order val="21"/>
          <c:marker>
            <c:symbol val="none"/>
          </c:marker>
          <c:xVal>
            <c:numRef>
              <c:f>'Soy-corn'!$B$153:$B$158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'Soy-corn'!$C$153:$C$158</c:f>
              <c:numCache>
                <c:formatCode>General</c:formatCode>
                <c:ptCount val="6"/>
                <c:pt idx="0">
                  <c:v>125.44475212840013</c:v>
                </c:pt>
                <c:pt idx="1">
                  <c:v>158.18577878412631</c:v>
                </c:pt>
                <c:pt idx="2">
                  <c:v>169.55083014890772</c:v>
                </c:pt>
                <c:pt idx="3">
                  <c:v>163.93086065729557</c:v>
                </c:pt>
                <c:pt idx="4">
                  <c:v>200.17117689738961</c:v>
                </c:pt>
                <c:pt idx="5">
                  <c:v>184.11950381030272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AEA8-49BA-9D3F-A10FF5D2E518}"/>
            </c:ext>
          </c:extLst>
        </c:ser>
        <c:ser>
          <c:idx val="22"/>
          <c:order val="22"/>
          <c:marker>
            <c:symbol val="none"/>
          </c:marker>
          <c:xVal>
            <c:numRef>
              <c:f>'Soy-corn'!$B$160:$B$165</c:f>
              <c:numCache>
                <c:formatCode>General</c:formatCode>
                <c:ptCount val="6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  <c:pt idx="5">
                  <c:v>295</c:v>
                </c:pt>
              </c:numCache>
            </c:numRef>
          </c:xVal>
          <c:yVal>
            <c:numRef>
              <c:f>'Soy-corn'!$C$160:$C$165</c:f>
              <c:numCache>
                <c:formatCode>General</c:formatCode>
                <c:ptCount val="6"/>
                <c:pt idx="0">
                  <c:v>134.14590999349875</c:v>
                </c:pt>
                <c:pt idx="1">
                  <c:v>168.05203702777703</c:v>
                </c:pt>
                <c:pt idx="2">
                  <c:v>166.54292332651337</c:v>
                </c:pt>
                <c:pt idx="3">
                  <c:v>176.91601634696818</c:v>
                </c:pt>
                <c:pt idx="4">
                  <c:v>171.36823386035061</c:v>
                </c:pt>
                <c:pt idx="5">
                  <c:v>171.17784015908356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AEA8-49BA-9D3F-A10FF5D2E518}"/>
            </c:ext>
          </c:extLst>
        </c:ser>
        <c:ser>
          <c:idx val="23"/>
          <c:order val="23"/>
          <c:marker>
            <c:symbol val="none"/>
          </c:marker>
          <c:xVal>
            <c:numRef>
              <c:f>'Soy-corn'!$B$168:$B$172</c:f>
              <c:numCache>
                <c:formatCode>General</c:formatCode>
                <c:ptCount val="5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</c:numCache>
            </c:numRef>
          </c:xVal>
          <c:yVal>
            <c:numRef>
              <c:f>'Soy-corn'!$C$168:$C$172</c:f>
              <c:numCache>
                <c:formatCode>General</c:formatCode>
                <c:ptCount val="5"/>
                <c:pt idx="0">
                  <c:v>139.82</c:v>
                </c:pt>
                <c:pt idx="1">
                  <c:v>203.53</c:v>
                </c:pt>
                <c:pt idx="2">
                  <c:v>248.18</c:v>
                </c:pt>
                <c:pt idx="3">
                  <c:v>249.81</c:v>
                </c:pt>
                <c:pt idx="4">
                  <c:v>258.13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AEA8-49BA-9D3F-A10FF5D2E518}"/>
            </c:ext>
          </c:extLst>
        </c:ser>
        <c:ser>
          <c:idx val="24"/>
          <c:order val="24"/>
          <c:marker>
            <c:symbol val="none"/>
          </c:marker>
          <c:xVal>
            <c:numRef>
              <c:f>'Soy-corn'!$B$168:$B$172</c:f>
              <c:numCache>
                <c:formatCode>General</c:formatCode>
                <c:ptCount val="5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</c:numCache>
            </c:numRef>
          </c:xVal>
          <c:yVal>
            <c:numRef>
              <c:f>'Soy-corn'!$D$168:$D$172</c:f>
              <c:numCache>
                <c:formatCode>General</c:formatCode>
                <c:ptCount val="5"/>
                <c:pt idx="0">
                  <c:v>139.82</c:v>
                </c:pt>
                <c:pt idx="1">
                  <c:v>222.31</c:v>
                </c:pt>
                <c:pt idx="2">
                  <c:v>249.91</c:v>
                </c:pt>
                <c:pt idx="3">
                  <c:v>257.44</c:v>
                </c:pt>
                <c:pt idx="4">
                  <c:v>266.18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AEA8-49BA-9D3F-A10FF5D2E518}"/>
            </c:ext>
          </c:extLst>
        </c:ser>
        <c:ser>
          <c:idx val="25"/>
          <c:order val="25"/>
          <c:marker>
            <c:symbol val="none"/>
          </c:marker>
          <c:xVal>
            <c:numRef>
              <c:f>'Soy-corn'!$B$174:$B$178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'Soy-corn'!$C$174:$C$178</c:f>
              <c:numCache>
                <c:formatCode>General</c:formatCode>
                <c:ptCount val="5"/>
                <c:pt idx="0">
                  <c:v>112.34903222566668</c:v>
                </c:pt>
                <c:pt idx="1">
                  <c:v>169.38819460933334</c:v>
                </c:pt>
                <c:pt idx="2">
                  <c:v>188.75697801233332</c:v>
                </c:pt>
                <c:pt idx="3">
                  <c:v>223.37363915166665</c:v>
                </c:pt>
                <c:pt idx="4">
                  <c:v>228.69388581466669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AEA8-49BA-9D3F-A10FF5D2E518}"/>
            </c:ext>
          </c:extLst>
        </c:ser>
        <c:ser>
          <c:idx val="26"/>
          <c:order val="26"/>
          <c:marker>
            <c:symbol val="none"/>
          </c:marker>
          <c:xVal>
            <c:numRef>
              <c:f>'Soy-corn'!$B$181:$B$185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'Soy-corn'!$C$181:$C$185</c:f>
              <c:numCache>
                <c:formatCode>General</c:formatCode>
                <c:ptCount val="5"/>
                <c:pt idx="0">
                  <c:v>79.566666666666663</c:v>
                </c:pt>
                <c:pt idx="1">
                  <c:v>130.6</c:v>
                </c:pt>
                <c:pt idx="2">
                  <c:v>193.43333333333331</c:v>
                </c:pt>
                <c:pt idx="3">
                  <c:v>204.56666666666669</c:v>
                </c:pt>
                <c:pt idx="4">
                  <c:v>208.23333333333335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AEA8-49BA-9D3F-A10FF5D2E518}"/>
            </c:ext>
          </c:extLst>
        </c:ser>
        <c:ser>
          <c:idx val="27"/>
          <c:order val="27"/>
          <c:marker>
            <c:symbol val="none"/>
          </c:marker>
          <c:xVal>
            <c:numRef>
              <c:f>'Soy-corn'!$B$188:$B$192</c:f>
              <c:numCache>
                <c:formatCode>General</c:formatCode>
                <c:ptCount val="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</c:numCache>
            </c:numRef>
          </c:xVal>
          <c:yVal>
            <c:numRef>
              <c:f>'Soy-corn'!$C$188:$C$192</c:f>
              <c:numCache>
                <c:formatCode>General</c:formatCode>
                <c:ptCount val="5"/>
                <c:pt idx="0">
                  <c:v>208.8316486014696</c:v>
                </c:pt>
                <c:pt idx="1">
                  <c:v>251.39108783610064</c:v>
                </c:pt>
                <c:pt idx="2">
                  <c:v>261.69633553904652</c:v>
                </c:pt>
                <c:pt idx="3">
                  <c:v>271.92654839713668</c:v>
                </c:pt>
                <c:pt idx="4">
                  <c:v>270.63559723406274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AEA8-49BA-9D3F-A10FF5D2E518}"/>
            </c:ext>
          </c:extLst>
        </c:ser>
        <c:ser>
          <c:idx val="28"/>
          <c:order val="28"/>
          <c:marker>
            <c:symbol val="none"/>
          </c:marker>
          <c:xVal>
            <c:numRef>
              <c:f>'Soy-corn'!$B$194:$B$199</c:f>
              <c:numCache>
                <c:formatCode>General</c:formatCode>
                <c:ptCount val="6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  <c:pt idx="5">
                  <c:v>295</c:v>
                </c:pt>
              </c:numCache>
            </c:numRef>
          </c:xVal>
          <c:yVal>
            <c:numRef>
              <c:f>'Soy-corn'!$C$194:$C$199</c:f>
              <c:numCache>
                <c:formatCode>General</c:formatCode>
                <c:ptCount val="6"/>
                <c:pt idx="0">
                  <c:v>146.91734038898517</c:v>
                </c:pt>
                <c:pt idx="1">
                  <c:v>170.24432503260587</c:v>
                </c:pt>
                <c:pt idx="2">
                  <c:v>177.0710611856731</c:v>
                </c:pt>
                <c:pt idx="3">
                  <c:v>187.10396213833383</c:v>
                </c:pt>
                <c:pt idx="4">
                  <c:v>190.36814430485734</c:v>
                </c:pt>
                <c:pt idx="5">
                  <c:v>202.79023324464222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AEA8-49BA-9D3F-A10FF5D2E518}"/>
            </c:ext>
          </c:extLst>
        </c:ser>
        <c:ser>
          <c:idx val="29"/>
          <c:order val="29"/>
          <c:marker>
            <c:symbol val="none"/>
          </c:marker>
          <c:xVal>
            <c:numRef>
              <c:f>'Soy-corn'!$B$201:$B$206</c:f>
              <c:numCache>
                <c:formatCode>General</c:formatCode>
                <c:ptCount val="6"/>
                <c:pt idx="0">
                  <c:v>39</c:v>
                </c:pt>
                <c:pt idx="1">
                  <c:v>89</c:v>
                </c:pt>
                <c:pt idx="2">
                  <c:v>139</c:v>
                </c:pt>
                <c:pt idx="3">
                  <c:v>189</c:v>
                </c:pt>
                <c:pt idx="4">
                  <c:v>239</c:v>
                </c:pt>
                <c:pt idx="5">
                  <c:v>289</c:v>
                </c:pt>
              </c:numCache>
            </c:numRef>
          </c:xVal>
          <c:yVal>
            <c:numRef>
              <c:f>'Soy-corn'!$C$201:$C$206</c:f>
              <c:numCache>
                <c:formatCode>General</c:formatCode>
                <c:ptCount val="6"/>
                <c:pt idx="0">
                  <c:v>135.23847220147377</c:v>
                </c:pt>
                <c:pt idx="1">
                  <c:v>183.32347683005722</c:v>
                </c:pt>
                <c:pt idx="2">
                  <c:v>213.5608421680555</c:v>
                </c:pt>
                <c:pt idx="3">
                  <c:v>225.39957530695978</c:v>
                </c:pt>
                <c:pt idx="4">
                  <c:v>233.03942796433725</c:v>
                </c:pt>
                <c:pt idx="5">
                  <c:v>230.37597552215053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AEA8-49BA-9D3F-A10FF5D2E518}"/>
            </c:ext>
          </c:extLst>
        </c:ser>
        <c:ser>
          <c:idx val="30"/>
          <c:order val="30"/>
          <c:marker>
            <c:symbol val="none"/>
          </c:marker>
          <c:xVal>
            <c:numRef>
              <c:f>'Soy-corn'!$B$208:$B$213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'Soy-corn'!$C$208:$C$213</c:f>
              <c:numCache>
                <c:formatCode>General</c:formatCode>
                <c:ptCount val="6"/>
                <c:pt idx="0">
                  <c:v>147.63999999999999</c:v>
                </c:pt>
                <c:pt idx="1">
                  <c:v>197.08</c:v>
                </c:pt>
                <c:pt idx="2">
                  <c:v>215.62</c:v>
                </c:pt>
                <c:pt idx="3">
                  <c:v>214.51</c:v>
                </c:pt>
                <c:pt idx="4">
                  <c:v>216.17</c:v>
                </c:pt>
                <c:pt idx="5">
                  <c:v>219.36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AEA8-49BA-9D3F-A10FF5D2E518}"/>
            </c:ext>
          </c:extLst>
        </c:ser>
        <c:ser>
          <c:idx val="31"/>
          <c:order val="31"/>
          <c:marker>
            <c:symbol val="none"/>
          </c:marker>
          <c:xVal>
            <c:numRef>
              <c:f>'Soy-corn'!$B$215:$B$220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'Soy-corn'!$C$215:$C$220</c:f>
              <c:numCache>
                <c:formatCode>General</c:formatCode>
                <c:ptCount val="6"/>
                <c:pt idx="0">
                  <c:v>65.671138361344532</c:v>
                </c:pt>
                <c:pt idx="1">
                  <c:v>111.195593697479</c:v>
                </c:pt>
                <c:pt idx="2">
                  <c:v>136.42973697478993</c:v>
                </c:pt>
                <c:pt idx="3">
                  <c:v>165.37599756302518</c:v>
                </c:pt>
                <c:pt idx="4">
                  <c:v>174.36097966386552</c:v>
                </c:pt>
                <c:pt idx="5">
                  <c:v>186.75732289915967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AEA8-49BA-9D3F-A10FF5D2E518}"/>
            </c:ext>
          </c:extLst>
        </c:ser>
        <c:ser>
          <c:idx val="32"/>
          <c:order val="32"/>
          <c:marker>
            <c:symbol val="none"/>
          </c:marker>
          <c:xVal>
            <c:numRef>
              <c:f>'Soy-corn'!$B$222:$B$227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'Soy-corn'!$C$222:$C$227</c:f>
              <c:numCache>
                <c:formatCode>General</c:formatCode>
                <c:ptCount val="6"/>
                <c:pt idx="0">
                  <c:v>94.511676470588228</c:v>
                </c:pt>
                <c:pt idx="1">
                  <c:v>120.82663445378152</c:v>
                </c:pt>
                <c:pt idx="2">
                  <c:v>152.03751680672269</c:v>
                </c:pt>
                <c:pt idx="3">
                  <c:v>159.55714145658263</c:v>
                </c:pt>
                <c:pt idx="4">
                  <c:v>174.265081232493</c:v>
                </c:pt>
                <c:pt idx="5">
                  <c:v>186.25662184873951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AEA8-49BA-9D3F-A10FF5D2E518}"/>
            </c:ext>
          </c:extLst>
        </c:ser>
        <c:ser>
          <c:idx val="33"/>
          <c:order val="33"/>
          <c:marker>
            <c:symbol val="none"/>
          </c:marker>
          <c:xVal>
            <c:numRef>
              <c:f>'Soy-corn'!$B$229:$B$234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'Soy-corn'!$C$229:$C$234</c:f>
              <c:numCache>
                <c:formatCode>General</c:formatCode>
                <c:ptCount val="6"/>
                <c:pt idx="0">
                  <c:v>11.987858420168068</c:v>
                </c:pt>
                <c:pt idx="1">
                  <c:v>45.58939928991596</c:v>
                </c:pt>
                <c:pt idx="2">
                  <c:v>66.705424330532196</c:v>
                </c:pt>
                <c:pt idx="3">
                  <c:v>111.21357033193277</c:v>
                </c:pt>
                <c:pt idx="4">
                  <c:v>118.13272299159664</c:v>
                </c:pt>
                <c:pt idx="5">
                  <c:v>120.24850255462185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AEA8-49BA-9D3F-A10FF5D2E518}"/>
            </c:ext>
          </c:extLst>
        </c:ser>
        <c:ser>
          <c:idx val="34"/>
          <c:order val="34"/>
          <c:tx>
            <c:v>Optima</c:v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'Soy-corn'!$AA$30:$AA$64</c:f>
              <c:numCache>
                <c:formatCode>0.00</c:formatCode>
                <c:ptCount val="35"/>
                <c:pt idx="0">
                  <c:v>176.35802469135803</c:v>
                </c:pt>
                <c:pt idx="1">
                  <c:v>223.81028938906752</c:v>
                </c:pt>
                <c:pt idx="2">
                  <c:v>250.23913043478262</c:v>
                </c:pt>
                <c:pt idx="3">
                  <c:v>116.93269230769231</c:v>
                </c:pt>
                <c:pt idx="4">
                  <c:v>77.075862068965506</c:v>
                </c:pt>
                <c:pt idx="5">
                  <c:v>175.5725971370143</c:v>
                </c:pt>
                <c:pt idx="6">
                  <c:v>137.02127659574469</c:v>
                </c:pt>
                <c:pt idx="7">
                  <c:v>190.66037735849056</c:v>
                </c:pt>
                <c:pt idx="8">
                  <c:v>90.763636363636365</c:v>
                </c:pt>
                <c:pt idx="9" formatCode="0">
                  <c:v>249</c:v>
                </c:pt>
                <c:pt idx="10">
                  <c:v>175.37179487179486</c:v>
                </c:pt>
                <c:pt idx="11">
                  <c:v>134.42612137203167</c:v>
                </c:pt>
                <c:pt idx="12" formatCode="0">
                  <c:v>250</c:v>
                </c:pt>
                <c:pt idx="13" formatCode="0">
                  <c:v>250</c:v>
                </c:pt>
                <c:pt idx="14">
                  <c:v>183.09904153354631</c:v>
                </c:pt>
                <c:pt idx="15" formatCode="0">
                  <c:v>280</c:v>
                </c:pt>
                <c:pt idx="16" formatCode="0">
                  <c:v>221.99999999999997</c:v>
                </c:pt>
                <c:pt idx="17">
                  <c:v>221.06249999999997</c:v>
                </c:pt>
                <c:pt idx="18">
                  <c:v>128.83969465648855</c:v>
                </c:pt>
                <c:pt idx="19">
                  <c:v>181.56903765690376</c:v>
                </c:pt>
                <c:pt idx="20">
                  <c:v>161.48514851485149</c:v>
                </c:pt>
                <c:pt idx="21">
                  <c:v>197.2</c:v>
                </c:pt>
                <c:pt idx="22">
                  <c:v>109.93784530386739</c:v>
                </c:pt>
                <c:pt idx="23">
                  <c:v>177.20034246575344</c:v>
                </c:pt>
                <c:pt idx="24">
                  <c:v>160.92105263157896</c:v>
                </c:pt>
                <c:pt idx="25">
                  <c:v>234.61764705882356</c:v>
                </c:pt>
                <c:pt idx="26">
                  <c:v>194.78114478114475</c:v>
                </c:pt>
                <c:pt idx="27">
                  <c:v>147.10526315789471</c:v>
                </c:pt>
                <c:pt idx="28" formatCode="0">
                  <c:v>295</c:v>
                </c:pt>
                <c:pt idx="29">
                  <c:v>198.86885245901635</c:v>
                </c:pt>
                <c:pt idx="30">
                  <c:v>98.898163606010016</c:v>
                </c:pt>
                <c:pt idx="31">
                  <c:v>244.5625</c:v>
                </c:pt>
                <c:pt idx="32" formatCode="0">
                  <c:v>250</c:v>
                </c:pt>
                <c:pt idx="33">
                  <c:v>247.20000000000002</c:v>
                </c:pt>
                <c:pt idx="34" formatCode="0">
                  <c:v>250</c:v>
                </c:pt>
              </c:numCache>
            </c:numRef>
          </c:xVal>
          <c:yVal>
            <c:numRef>
              <c:f>'Soy-corn'!$AB$30:$AB$64</c:f>
              <c:numCache>
                <c:formatCode>0.00</c:formatCode>
                <c:ptCount val="35"/>
                <c:pt idx="0">
                  <c:v>238.12232160493829</c:v>
                </c:pt>
                <c:pt idx="1">
                  <c:v>297.4641808681672</c:v>
                </c:pt>
                <c:pt idx="2">
                  <c:v>225.07904456521746</c:v>
                </c:pt>
                <c:pt idx="3">
                  <c:v>197.79419278846154</c:v>
                </c:pt>
                <c:pt idx="4">
                  <c:v>246.67757793103448</c:v>
                </c:pt>
                <c:pt idx="5">
                  <c:v>257.21621298568499</c:v>
                </c:pt>
                <c:pt idx="6">
                  <c:v>232.77131914893619</c:v>
                </c:pt>
                <c:pt idx="7">
                  <c:v>218.0985</c:v>
                </c:pt>
                <c:pt idx="8">
                  <c:v>249.89477818181817</c:v>
                </c:pt>
                <c:pt idx="9">
                  <c:v>220.84029999999996</c:v>
                </c:pt>
                <c:pt idx="10">
                  <c:v>178.46271858974362</c:v>
                </c:pt>
                <c:pt idx="11">
                  <c:v>185.48450850923484</c:v>
                </c:pt>
                <c:pt idx="12">
                  <c:v>210.88200000000001</c:v>
                </c:pt>
                <c:pt idx="13">
                  <c:v>227.61500000000001</c:v>
                </c:pt>
                <c:pt idx="14">
                  <c:v>192.97586485623006</c:v>
                </c:pt>
                <c:pt idx="15">
                  <c:v>260.25869999999998</c:v>
                </c:pt>
                <c:pt idx="16">
                  <c:v>198.34899999999999</c:v>
                </c:pt>
                <c:pt idx="17">
                  <c:v>254.73886249999998</c:v>
                </c:pt>
                <c:pt idx="18">
                  <c:v>221.59258778625954</c:v>
                </c:pt>
                <c:pt idx="19">
                  <c:v>212.54878765690376</c:v>
                </c:pt>
                <c:pt idx="20">
                  <c:v>200.06319801980197</c:v>
                </c:pt>
                <c:pt idx="21">
                  <c:v>187.35784000000001</c:v>
                </c:pt>
                <c:pt idx="22">
                  <c:v>171.17411249999998</c:v>
                </c:pt>
                <c:pt idx="23">
                  <c:v>254.15180864726031</c:v>
                </c:pt>
                <c:pt idx="24">
                  <c:v>259.77737500000001</c:v>
                </c:pt>
                <c:pt idx="25">
                  <c:v>231.61901323529412</c:v>
                </c:pt>
                <c:pt idx="26">
                  <c:v>208.19860673400672</c:v>
                </c:pt>
                <c:pt idx="27">
                  <c:v>269.33077631578942</c:v>
                </c:pt>
                <c:pt idx="28">
                  <c:v>199.22300000000001</c:v>
                </c:pt>
                <c:pt idx="29">
                  <c:v>229.86668770491804</c:v>
                </c:pt>
                <c:pt idx="30">
                  <c:v>216.17708848080133</c:v>
                </c:pt>
                <c:pt idx="31">
                  <c:v>187.54255625000002</c:v>
                </c:pt>
                <c:pt idx="32">
                  <c:v>183.41299999999998</c:v>
                </c:pt>
                <c:pt idx="33">
                  <c:v>125.22166000000001</c:v>
                </c:pt>
                <c:pt idx="34">
                  <c:v>250.38499999999999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AEA8-49BA-9D3F-A10FF5D2E518}"/>
            </c:ext>
          </c:extLst>
        </c:ser>
        <c:ser>
          <c:idx val="35"/>
          <c:order val="35"/>
          <c:tx>
            <c:v>MRTN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00B05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'Soy-corn'!$AC$30:$AC$64</c:f>
              <c:numCache>
                <c:formatCode>0.00</c:formatCode>
                <c:ptCount val="35"/>
                <c:pt idx="0">
                  <c:v>167</c:v>
                </c:pt>
                <c:pt idx="1">
                  <c:v>167</c:v>
                </c:pt>
                <c:pt idx="2">
                  <c:v>167</c:v>
                </c:pt>
                <c:pt idx="3">
                  <c:v>167</c:v>
                </c:pt>
                <c:pt idx="4">
                  <c:v>167</c:v>
                </c:pt>
                <c:pt idx="5">
                  <c:v>167</c:v>
                </c:pt>
                <c:pt idx="6">
                  <c:v>167</c:v>
                </c:pt>
                <c:pt idx="7">
                  <c:v>167</c:v>
                </c:pt>
                <c:pt idx="8">
                  <c:v>167</c:v>
                </c:pt>
                <c:pt idx="9">
                  <c:v>167</c:v>
                </c:pt>
                <c:pt idx="10">
                  <c:v>167</c:v>
                </c:pt>
                <c:pt idx="11">
                  <c:v>167</c:v>
                </c:pt>
                <c:pt idx="12">
                  <c:v>167</c:v>
                </c:pt>
                <c:pt idx="13">
                  <c:v>167</c:v>
                </c:pt>
                <c:pt idx="14">
                  <c:v>167</c:v>
                </c:pt>
                <c:pt idx="15">
                  <c:v>167</c:v>
                </c:pt>
                <c:pt idx="16">
                  <c:v>167</c:v>
                </c:pt>
                <c:pt idx="17">
                  <c:v>167</c:v>
                </c:pt>
                <c:pt idx="18">
                  <c:v>167</c:v>
                </c:pt>
                <c:pt idx="19">
                  <c:v>167</c:v>
                </c:pt>
                <c:pt idx="20">
                  <c:v>167</c:v>
                </c:pt>
                <c:pt idx="21">
                  <c:v>167</c:v>
                </c:pt>
                <c:pt idx="22">
                  <c:v>167</c:v>
                </c:pt>
                <c:pt idx="23">
                  <c:v>167</c:v>
                </c:pt>
                <c:pt idx="24">
                  <c:v>167</c:v>
                </c:pt>
                <c:pt idx="25">
                  <c:v>167</c:v>
                </c:pt>
                <c:pt idx="26">
                  <c:v>167</c:v>
                </c:pt>
                <c:pt idx="27">
                  <c:v>167</c:v>
                </c:pt>
                <c:pt idx="28">
                  <c:v>167</c:v>
                </c:pt>
                <c:pt idx="29">
                  <c:v>167</c:v>
                </c:pt>
                <c:pt idx="30">
                  <c:v>149</c:v>
                </c:pt>
                <c:pt idx="31">
                  <c:v>149</c:v>
                </c:pt>
                <c:pt idx="32">
                  <c:v>167</c:v>
                </c:pt>
                <c:pt idx="33">
                  <c:v>171</c:v>
                </c:pt>
                <c:pt idx="34">
                  <c:v>171</c:v>
                </c:pt>
              </c:numCache>
            </c:numRef>
          </c:xVal>
          <c:yVal>
            <c:numRef>
              <c:f>'Soy-corn'!$AD$30:$AD$64</c:f>
              <c:numCache>
                <c:formatCode>0.00</c:formatCode>
                <c:ptCount val="35"/>
                <c:pt idx="0">
                  <c:v>236.83185000000003</c:v>
                </c:pt>
                <c:pt idx="1">
                  <c:v>281.74590999999998</c:v>
                </c:pt>
                <c:pt idx="2">
                  <c:v>200.81900000000002</c:v>
                </c:pt>
                <c:pt idx="3">
                  <c:v>198.27496201923077</c:v>
                </c:pt>
                <c:pt idx="4">
                  <c:v>247.0224055172414</c:v>
                </c:pt>
                <c:pt idx="5">
                  <c:v>255.99958999999998</c:v>
                </c:pt>
                <c:pt idx="6">
                  <c:v>233.53119756838908</c:v>
                </c:pt>
                <c:pt idx="7">
                  <c:v>215.13905999999997</c:v>
                </c:pt>
                <c:pt idx="8">
                  <c:v>250.12205090909094</c:v>
                </c:pt>
                <c:pt idx="9">
                  <c:v>195.7483</c:v>
                </c:pt>
                <c:pt idx="10">
                  <c:v>177.35220000000001</c:v>
                </c:pt>
                <c:pt idx="11">
                  <c:v>185.8143238126649</c:v>
                </c:pt>
                <c:pt idx="12">
                  <c:v>186.88669999999999</c:v>
                </c:pt>
                <c:pt idx="13">
                  <c:v>202.25849999999997</c:v>
                </c:pt>
                <c:pt idx="14">
                  <c:v>190.55473000000001</c:v>
                </c:pt>
                <c:pt idx="15">
                  <c:v>227.34067000000002</c:v>
                </c:pt>
                <c:pt idx="16">
                  <c:v>185.28649999999999</c:v>
                </c:pt>
                <c:pt idx="17">
                  <c:v>239.97980000000001</c:v>
                </c:pt>
                <c:pt idx="18">
                  <c:v>221.97426717557255</c:v>
                </c:pt>
                <c:pt idx="19">
                  <c:v>210.58458999999993</c:v>
                </c:pt>
                <c:pt idx="20">
                  <c:v>200.52253000000002</c:v>
                </c:pt>
                <c:pt idx="21">
                  <c:v>183.42579999999998</c:v>
                </c:pt>
                <c:pt idx="22">
                  <c:v>171.51941636740329</c:v>
                </c:pt>
                <c:pt idx="23">
                  <c:v>252.52414000000005</c:v>
                </c:pt>
                <c:pt idx="24">
                  <c:v>260.09037999999998</c:v>
                </c:pt>
                <c:pt idx="25">
                  <c:v>217.08460000000002</c:v>
                </c:pt>
                <c:pt idx="26">
                  <c:v>203.12826999999999</c:v>
                </c:pt>
                <c:pt idx="27">
                  <c:v>270.0232970914127</c:v>
                </c:pt>
                <c:pt idx="28">
                  <c:v>181.8278</c:v>
                </c:pt>
                <c:pt idx="29">
                  <c:v>223.58214999999998</c:v>
                </c:pt>
                <c:pt idx="30">
                  <c:v>216.59445075125211</c:v>
                </c:pt>
                <c:pt idx="31">
                  <c:v>163.37480000000002</c:v>
                </c:pt>
                <c:pt idx="32">
                  <c:v>167.90859999999998</c:v>
                </c:pt>
                <c:pt idx="33">
                  <c:v>108.892</c:v>
                </c:pt>
                <c:pt idx="34">
                  <c:v>223.05100000000004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AEA8-49BA-9D3F-A10FF5D2E518}"/>
            </c:ext>
          </c:extLst>
        </c:ser>
        <c:ser>
          <c:idx val="36"/>
          <c:order val="36"/>
          <c:marker>
            <c:symbol val="none"/>
          </c:marker>
          <c:xVal>
            <c:numRef>
              <c:f>'Soy-corn'!$B$236:$B$241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'Soy-corn'!$C$236:$C$241</c:f>
              <c:numCache>
                <c:formatCode>General</c:formatCode>
                <c:ptCount val="6"/>
                <c:pt idx="0">
                  <c:v>92.33</c:v>
                </c:pt>
                <c:pt idx="1">
                  <c:v>149.15</c:v>
                </c:pt>
                <c:pt idx="2">
                  <c:v>180.47</c:v>
                </c:pt>
                <c:pt idx="3">
                  <c:v>205.35</c:v>
                </c:pt>
                <c:pt idx="4">
                  <c:v>238.84</c:v>
                </c:pt>
                <c:pt idx="5">
                  <c:v>248.52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AEA8-49BA-9D3F-A10FF5D2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87232"/>
        <c:axId val="189287808"/>
      </c:scatterChart>
      <c:valAx>
        <c:axId val="189287232"/>
        <c:scaling>
          <c:orientation val="minMax"/>
          <c:max val="3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 rate,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287808"/>
        <c:crosses val="autoZero"/>
        <c:crossBetween val="midCat"/>
        <c:majorUnit val="50"/>
      </c:valAx>
      <c:valAx>
        <c:axId val="189287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287232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2"/>
        <c:delete val="1"/>
      </c:legendEntry>
      <c:legendEntry>
        <c:idx val="23"/>
        <c:delete val="1"/>
      </c:legendEntry>
      <c:legendEntry>
        <c:idx val="24"/>
        <c:delete val="1"/>
      </c:legendEntry>
      <c:legendEntry>
        <c:idx val="25"/>
        <c:delete val="1"/>
      </c:legendEntry>
      <c:legendEntry>
        <c:idx val="26"/>
        <c:delete val="1"/>
      </c:legendEntry>
      <c:legendEntry>
        <c:idx val="27"/>
        <c:delete val="1"/>
      </c:legendEntry>
      <c:legendEntry>
        <c:idx val="28"/>
        <c:delete val="1"/>
      </c:legendEntry>
      <c:legendEntry>
        <c:idx val="29"/>
        <c:delete val="1"/>
      </c:legendEntry>
      <c:legendEntry>
        <c:idx val="30"/>
        <c:delete val="1"/>
      </c:legendEntry>
      <c:legendEntry>
        <c:idx val="31"/>
        <c:delete val="1"/>
      </c:legendEntry>
      <c:legendEntry>
        <c:idx val="32"/>
        <c:delete val="1"/>
      </c:legendEntry>
      <c:legendEntry>
        <c:idx val="33"/>
        <c:delete val="1"/>
      </c:legendEntry>
      <c:legendEntry>
        <c:idx val="36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Monmouth “Y-Drop” - Soy-Corn 2016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'[CS Large Plot N MN 2016-yields.xlsx]Analysis'!$J$3</c:f>
              <c:strCache>
                <c:ptCount val="1"/>
                <c:pt idx="0">
                  <c:v>Early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1"/>
            <c:spPr>
              <a:ln>
                <a:solidFill>
                  <a:schemeClr val="bg2"/>
                </a:solidFill>
              </a:ln>
            </c:spPr>
          </c:marker>
          <c:xVal>
            <c:numRef>
              <c:f>'[CS Large Plot N MN 2016-yields.xlsx]Analysis'!$I$4:$I$9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'[CS Large Plot N MN 2016-yields.xlsx]Analysis'!$J$4:$J$9</c:f>
              <c:numCache>
                <c:formatCode>General</c:formatCode>
                <c:ptCount val="6"/>
                <c:pt idx="0">
                  <c:v>173.22</c:v>
                </c:pt>
                <c:pt idx="1">
                  <c:v>215.89</c:v>
                </c:pt>
                <c:pt idx="2">
                  <c:v>229.27</c:v>
                </c:pt>
                <c:pt idx="3">
                  <c:v>235.94</c:v>
                </c:pt>
                <c:pt idx="4">
                  <c:v>234.65</c:v>
                </c:pt>
                <c:pt idx="5">
                  <c:v>238.1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F1-4FD3-AC36-0E4ABB244ADE}"/>
            </c:ext>
          </c:extLst>
        </c:ser>
        <c:ser>
          <c:idx val="1"/>
          <c:order val="1"/>
          <c:tx>
            <c:strRef>
              <c:f>'[CS Large Plot N MN 2016-yields.xlsx]Analysis'!$K$3</c:f>
              <c:strCache>
                <c:ptCount val="1"/>
                <c:pt idx="0">
                  <c:v>Early+50 lb late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11"/>
            <c:spPr>
              <a:solidFill>
                <a:srgbClr val="00B05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'[CS Large Plot N MN 2016-yields.xlsx]Analysis'!$I$4:$I$9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'[CS Large Plot N MN 2016-yields.xlsx]Analysis'!$K$4:$K$9</c:f>
              <c:numCache>
                <c:formatCode>General</c:formatCode>
                <c:ptCount val="6"/>
                <c:pt idx="0">
                  <c:v>173.22</c:v>
                </c:pt>
                <c:pt idx="1">
                  <c:v>213.41</c:v>
                </c:pt>
                <c:pt idx="2">
                  <c:v>229.66</c:v>
                </c:pt>
                <c:pt idx="3">
                  <c:v>239.03</c:v>
                </c:pt>
                <c:pt idx="4">
                  <c:v>242.11</c:v>
                </c:pt>
                <c:pt idx="5">
                  <c:v>237.8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F1-4FD3-AC36-0E4ABB244ADE}"/>
            </c:ext>
          </c:extLst>
        </c:ser>
        <c:ser>
          <c:idx val="2"/>
          <c:order val="2"/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'[CS Large Plot N MN 2016-yields.xlsx]Analysis'!$K$48:$K$57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125.15267175572518</c:v>
                </c:pt>
                <c:pt idx="8">
                  <c:v>125.15267175572518</c:v>
                </c:pt>
                <c:pt idx="9">
                  <c:v>250</c:v>
                </c:pt>
              </c:numCache>
            </c:numRef>
          </c:xVal>
          <c:yVal>
            <c:numRef>
              <c:f>'[CS Large Plot N MN 2016-yields.xlsx]Analysis'!$L$48:$L$57</c:f>
              <c:numCache>
                <c:formatCode>General</c:formatCode>
                <c:ptCount val="10"/>
                <c:pt idx="0">
                  <c:v>174</c:v>
                </c:pt>
                <c:pt idx="1">
                  <c:v>192.102</c:v>
                </c:pt>
                <c:pt idx="2">
                  <c:v>207.06</c:v>
                </c:pt>
                <c:pt idx="3">
                  <c:v>218.874</c:v>
                </c:pt>
                <c:pt idx="4">
                  <c:v>227.54399999999998</c:v>
                </c:pt>
                <c:pt idx="5">
                  <c:v>233.07</c:v>
                </c:pt>
                <c:pt idx="6">
                  <c:v>235.45199999999997</c:v>
                </c:pt>
                <c:pt idx="7">
                  <c:v>235.55634160305343</c:v>
                </c:pt>
                <c:pt idx="8">
                  <c:v>235.55634160305343</c:v>
                </c:pt>
                <c:pt idx="9">
                  <c:v>235.55634160305343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F1-4FD3-AC36-0E4ABB244ADE}"/>
            </c:ext>
          </c:extLst>
        </c:ser>
        <c:ser>
          <c:idx val="3"/>
          <c:order val="3"/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'[CS Large Plot N MN 2016-yields.xlsx]Analysis'!$Q$48:$Q$57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148.13131313131314</c:v>
                </c:pt>
                <c:pt idx="8">
                  <c:v>148.13131313131314</c:v>
                </c:pt>
                <c:pt idx="9">
                  <c:v>250</c:v>
                </c:pt>
              </c:numCache>
            </c:numRef>
          </c:xVal>
          <c:yVal>
            <c:numRef>
              <c:f>'[CS Large Plot N MN 2016-yields.xlsx]Analysis'!$R$48:$R$57</c:f>
              <c:numCache>
                <c:formatCode>General</c:formatCode>
                <c:ptCount val="10"/>
                <c:pt idx="0">
                  <c:v>174.1</c:v>
                </c:pt>
                <c:pt idx="1">
                  <c:v>190.51</c:v>
                </c:pt>
                <c:pt idx="2">
                  <c:v>204.54399999999998</c:v>
                </c:pt>
                <c:pt idx="3">
                  <c:v>216.202</c:v>
                </c:pt>
                <c:pt idx="4">
                  <c:v>225.48399999999998</c:v>
                </c:pt>
                <c:pt idx="5">
                  <c:v>232.39</c:v>
                </c:pt>
                <c:pt idx="6">
                  <c:v>236.92</c:v>
                </c:pt>
                <c:pt idx="7">
                  <c:v>239.27037121212123</c:v>
                </c:pt>
                <c:pt idx="8">
                  <c:v>239.27037121212123</c:v>
                </c:pt>
                <c:pt idx="9">
                  <c:v>239.27037121212123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F1-4FD3-AC36-0E4ABB244ADE}"/>
            </c:ext>
          </c:extLst>
        </c:ser>
        <c:ser>
          <c:idx val="4"/>
          <c:order val="4"/>
          <c:tx>
            <c:v>Optimum E</c:v>
          </c:tx>
          <c:spPr>
            <a:ln w="47625">
              <a:noFill/>
            </a:ln>
          </c:spPr>
          <c:marker>
            <c:symbol val="triangle"/>
            <c:size val="12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'[CS Large Plot N MN 2016-yields.xlsx]Analysis'!$N$18</c:f>
              <c:numCache>
                <c:formatCode>General</c:formatCode>
                <c:ptCount val="1"/>
                <c:pt idx="0">
                  <c:v>112.43002544529261</c:v>
                </c:pt>
              </c:numCache>
            </c:numRef>
          </c:xVal>
          <c:yVal>
            <c:numRef>
              <c:f>'[CS Large Plot N MN 2016-yields.xlsx]Analysis'!$O$18</c:f>
              <c:numCache>
                <c:formatCode>General</c:formatCode>
                <c:ptCount val="1"/>
                <c:pt idx="0">
                  <c:v>234.9202092875318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F1-4FD3-AC36-0E4ABB244ADE}"/>
            </c:ext>
          </c:extLst>
        </c:ser>
        <c:ser>
          <c:idx val="5"/>
          <c:order val="5"/>
          <c:tx>
            <c:v>Opt. E+L</c:v>
          </c:tx>
          <c:spPr>
            <a:ln w="47625">
              <a:noFill/>
            </a:ln>
          </c:spPr>
          <c:marker>
            <c:symbol val="triangle"/>
            <c:size val="12"/>
            <c:spPr>
              <a:solidFill>
                <a:srgbClr val="FFC0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'[CS Large Plot N MN 2016-yields.xlsx]Analysis'!$N$19</c:f>
              <c:numCache>
                <c:formatCode>General</c:formatCode>
                <c:ptCount val="1"/>
                <c:pt idx="0">
                  <c:v>131.2962962962963</c:v>
                </c:pt>
              </c:numCache>
            </c:numRef>
          </c:xVal>
          <c:yVal>
            <c:numRef>
              <c:f>'[CS Large Plot N MN 2016-yields.xlsx]Analysis'!$O$19</c:f>
              <c:numCache>
                <c:formatCode>General</c:formatCode>
                <c:ptCount val="1"/>
                <c:pt idx="0">
                  <c:v>238.42862037037034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F1-4FD3-AC36-0E4ABB244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1376"/>
        <c:axId val="18421952"/>
      </c:scatterChart>
      <c:valAx>
        <c:axId val="18421376"/>
        <c:scaling>
          <c:orientation val="minMax"/>
          <c:max val="27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 rate,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21952"/>
        <c:crosses val="autoZero"/>
        <c:crossBetween val="midCat"/>
        <c:majorUnit val="50"/>
      </c:valAx>
      <c:valAx>
        <c:axId val="18421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21376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33 on-farm N trials </a:t>
            </a:r>
            <a:r>
              <a:rPr lang="en-US" dirty="0" smtClean="0"/>
              <a:t>Soy-Corn </a:t>
            </a:r>
            <a:r>
              <a:rPr lang="en-US" dirty="0"/>
              <a:t>2016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'Soy-Corn'!$B$5:$B$9</c:f>
              <c:numCache>
                <c:formatCode>General</c:formatCode>
                <c:ptCount val="5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</c:numCache>
            </c:numRef>
          </c:xVal>
          <c:yVal>
            <c:numRef>
              <c:f>'Soy-Corn'!$C$5:$C$9</c:f>
              <c:numCache>
                <c:formatCode>General</c:formatCode>
                <c:ptCount val="5"/>
                <c:pt idx="0">
                  <c:v>166.50882038600977</c:v>
                </c:pt>
                <c:pt idx="1">
                  <c:v>204.50937257696094</c:v>
                </c:pt>
                <c:pt idx="2">
                  <c:v>223.28790366520673</c:v>
                </c:pt>
                <c:pt idx="3">
                  <c:v>229.07590477587544</c:v>
                </c:pt>
                <c:pt idx="4">
                  <c:v>232.08752907646851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67-498E-819C-A3F0F2188ACB}"/>
            </c:ext>
          </c:extLst>
        </c:ser>
        <c:ser>
          <c:idx val="1"/>
          <c:order val="1"/>
          <c:marker>
            <c:symbol val="none"/>
          </c:marker>
          <c:xVal>
            <c:numRef>
              <c:f>'Soy-Corn'!$B$5:$B$9</c:f>
              <c:numCache>
                <c:formatCode>General</c:formatCode>
                <c:ptCount val="5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</c:numCache>
            </c:numRef>
          </c:xVal>
          <c:yVal>
            <c:numRef>
              <c:f>'Soy-Corn'!$D$5:$D$9</c:f>
              <c:numCache>
                <c:formatCode>General</c:formatCode>
                <c:ptCount val="5"/>
                <c:pt idx="0">
                  <c:v>166.50882038600977</c:v>
                </c:pt>
                <c:pt idx="1">
                  <c:v>210.66384249460384</c:v>
                </c:pt>
                <c:pt idx="2">
                  <c:v>225.67461021815211</c:v>
                </c:pt>
                <c:pt idx="3">
                  <c:v>230.8468220205788</c:v>
                </c:pt>
                <c:pt idx="4">
                  <c:v>233.60304019363355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67-498E-819C-A3F0F2188ACB}"/>
            </c:ext>
          </c:extLst>
        </c:ser>
        <c:ser>
          <c:idx val="2"/>
          <c:order val="2"/>
          <c:marker>
            <c:symbol val="none"/>
          </c:marker>
          <c:xVal>
            <c:numRef>
              <c:f>'Soy-Corn'!$B$11:$B$15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'Soy-Corn'!$C$11:$C$15</c:f>
              <c:numCache>
                <c:formatCode>General</c:formatCode>
                <c:ptCount val="5"/>
                <c:pt idx="0">
                  <c:v>176.9</c:v>
                </c:pt>
                <c:pt idx="1">
                  <c:v>211.53</c:v>
                </c:pt>
                <c:pt idx="2">
                  <c:v>229.11</c:v>
                </c:pt>
                <c:pt idx="3">
                  <c:v>240.75</c:v>
                </c:pt>
                <c:pt idx="4">
                  <c:v>247.63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67-498E-819C-A3F0F2188ACB}"/>
            </c:ext>
          </c:extLst>
        </c:ser>
        <c:ser>
          <c:idx val="3"/>
          <c:order val="3"/>
          <c:marker>
            <c:symbol val="none"/>
          </c:marker>
          <c:xVal>
            <c:numRef>
              <c:f>'Soy-Corn'!$B$17:$B$21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'Soy-Corn'!$C$17:$C$21</c:f>
              <c:numCache>
                <c:formatCode>General</c:formatCode>
                <c:ptCount val="5"/>
                <c:pt idx="0">
                  <c:v>157.82</c:v>
                </c:pt>
                <c:pt idx="1">
                  <c:v>207.34</c:v>
                </c:pt>
                <c:pt idx="2">
                  <c:v>232.1</c:v>
                </c:pt>
                <c:pt idx="3">
                  <c:v>240.46</c:v>
                </c:pt>
                <c:pt idx="4">
                  <c:v>245.1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67-498E-819C-A3F0F2188ACB}"/>
            </c:ext>
          </c:extLst>
        </c:ser>
        <c:ser>
          <c:idx val="4"/>
          <c:order val="4"/>
          <c:marker>
            <c:symbol val="none"/>
          </c:marker>
          <c:xVal>
            <c:numRef>
              <c:f>'Soy-Corn'!$B$23:$B$27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'Soy-Corn'!$C$23:$C$27</c:f>
              <c:numCache>
                <c:formatCode>General</c:formatCode>
                <c:ptCount val="5"/>
                <c:pt idx="0">
                  <c:v>141.86000000000001</c:v>
                </c:pt>
                <c:pt idx="1">
                  <c:v>155.49</c:v>
                </c:pt>
                <c:pt idx="2">
                  <c:v>183.72</c:v>
                </c:pt>
                <c:pt idx="3">
                  <c:v>187.43</c:v>
                </c:pt>
                <c:pt idx="4">
                  <c:v>203.08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667-498E-819C-A3F0F2188ACB}"/>
            </c:ext>
          </c:extLst>
        </c:ser>
        <c:ser>
          <c:idx val="5"/>
          <c:order val="5"/>
          <c:marker>
            <c:symbol val="none"/>
          </c:marker>
          <c:xVal>
            <c:numRef>
              <c:f>'Soy-Corn'!$B$29:$B$34</c:f>
              <c:numCache>
                <c:formatCode>General</c:formatCode>
                <c:ptCount val="6"/>
                <c:pt idx="0">
                  <c:v>36</c:v>
                </c:pt>
                <c:pt idx="1">
                  <c:v>86</c:v>
                </c:pt>
                <c:pt idx="2">
                  <c:v>136</c:v>
                </c:pt>
                <c:pt idx="3">
                  <c:v>186</c:v>
                </c:pt>
                <c:pt idx="4">
                  <c:v>236</c:v>
                </c:pt>
                <c:pt idx="5">
                  <c:v>286</c:v>
                </c:pt>
              </c:numCache>
            </c:numRef>
          </c:xVal>
          <c:yVal>
            <c:numRef>
              <c:f>'Soy-Corn'!$C$29:$C$34</c:f>
              <c:numCache>
                <c:formatCode>General</c:formatCode>
                <c:ptCount val="6"/>
                <c:pt idx="0">
                  <c:v>100.71</c:v>
                </c:pt>
                <c:pt idx="1">
                  <c:v>151.37</c:v>
                </c:pt>
                <c:pt idx="2">
                  <c:v>184.58</c:v>
                </c:pt>
                <c:pt idx="3">
                  <c:v>182.32</c:v>
                </c:pt>
                <c:pt idx="4">
                  <c:v>209.29</c:v>
                </c:pt>
                <c:pt idx="5">
                  <c:v>198.62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667-498E-819C-A3F0F2188ACB}"/>
            </c:ext>
          </c:extLst>
        </c:ser>
        <c:ser>
          <c:idx val="6"/>
          <c:order val="6"/>
          <c:marker>
            <c:symbol val="none"/>
          </c:marker>
          <c:xVal>
            <c:numRef>
              <c:f>'Soy-Corn'!$B$36:$B$41</c:f>
              <c:numCache>
                <c:formatCode>General</c:formatCode>
                <c:ptCount val="6"/>
                <c:pt idx="0">
                  <c:v>0</c:v>
                </c:pt>
                <c:pt idx="1">
                  <c:v>90</c:v>
                </c:pt>
                <c:pt idx="2">
                  <c:v>140</c:v>
                </c:pt>
                <c:pt idx="3">
                  <c:v>190</c:v>
                </c:pt>
                <c:pt idx="4">
                  <c:v>240</c:v>
                </c:pt>
                <c:pt idx="5">
                  <c:v>290</c:v>
                </c:pt>
              </c:numCache>
            </c:numRef>
          </c:xVal>
          <c:yVal>
            <c:numRef>
              <c:f>'Soy-Corn'!$C$36:$C$41</c:f>
              <c:numCache>
                <c:formatCode>General</c:formatCode>
                <c:ptCount val="6"/>
                <c:pt idx="0">
                  <c:v>141.1417711969697</c:v>
                </c:pt>
                <c:pt idx="1">
                  <c:v>249.47827374242422</c:v>
                </c:pt>
                <c:pt idx="2">
                  <c:v>240.16404992424239</c:v>
                </c:pt>
                <c:pt idx="3">
                  <c:v>243.16688047727268</c:v>
                </c:pt>
                <c:pt idx="4">
                  <c:v>250.95618715909089</c:v>
                </c:pt>
                <c:pt idx="5">
                  <c:v>251.40334643939391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667-498E-819C-A3F0F2188ACB}"/>
            </c:ext>
          </c:extLst>
        </c:ser>
        <c:ser>
          <c:idx val="7"/>
          <c:order val="7"/>
          <c:marker>
            <c:symbol val="none"/>
          </c:marker>
          <c:xVal>
            <c:numRef>
              <c:f>'Soy-Corn'!$B$43:$B$48</c:f>
              <c:numCache>
                <c:formatCode>General</c:formatCode>
                <c:ptCount val="6"/>
                <c:pt idx="0">
                  <c:v>36</c:v>
                </c:pt>
                <c:pt idx="1">
                  <c:v>86</c:v>
                </c:pt>
                <c:pt idx="2">
                  <c:v>136</c:v>
                </c:pt>
                <c:pt idx="3">
                  <c:v>186</c:v>
                </c:pt>
                <c:pt idx="4">
                  <c:v>236</c:v>
                </c:pt>
                <c:pt idx="5">
                  <c:v>286</c:v>
                </c:pt>
              </c:numCache>
            </c:numRef>
          </c:xVal>
          <c:yVal>
            <c:numRef>
              <c:f>'Soy-Corn'!$C$43:$C$48</c:f>
              <c:numCache>
                <c:formatCode>General</c:formatCode>
                <c:ptCount val="6"/>
                <c:pt idx="0">
                  <c:v>146.25638597777777</c:v>
                </c:pt>
                <c:pt idx="1">
                  <c:v>199.54708658518518</c:v>
                </c:pt>
                <c:pt idx="2">
                  <c:v>231.63189035555556</c:v>
                </c:pt>
                <c:pt idx="3">
                  <c:v>236.05088705925922</c:v>
                </c:pt>
                <c:pt idx="4">
                  <c:v>237.63342881481481</c:v>
                </c:pt>
                <c:pt idx="5">
                  <c:v>237.82336636296296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667-498E-819C-A3F0F2188ACB}"/>
            </c:ext>
          </c:extLst>
        </c:ser>
        <c:ser>
          <c:idx val="8"/>
          <c:order val="8"/>
          <c:marker>
            <c:symbol val="none"/>
          </c:marker>
          <c:xVal>
            <c:numRef>
              <c:f>'Soy-Corn'!$B$50:$B$55</c:f>
              <c:numCache>
                <c:formatCode>General</c:formatCode>
                <c:ptCount val="6"/>
                <c:pt idx="0">
                  <c:v>48</c:v>
                </c:pt>
                <c:pt idx="1">
                  <c:v>98</c:v>
                </c:pt>
                <c:pt idx="2">
                  <c:v>148</c:v>
                </c:pt>
                <c:pt idx="3">
                  <c:v>198</c:v>
                </c:pt>
                <c:pt idx="4">
                  <c:v>248</c:v>
                </c:pt>
                <c:pt idx="5">
                  <c:v>298</c:v>
                </c:pt>
              </c:numCache>
            </c:numRef>
          </c:xVal>
          <c:yVal>
            <c:numRef>
              <c:f>'Soy-Corn'!$C$50:$C$55</c:f>
              <c:numCache>
                <c:formatCode>General</c:formatCode>
                <c:ptCount val="6"/>
                <c:pt idx="0">
                  <c:v>168.72107662962961</c:v>
                </c:pt>
                <c:pt idx="1">
                  <c:v>222.26434943703703</c:v>
                </c:pt>
                <c:pt idx="2">
                  <c:v>238.19063318518519</c:v>
                </c:pt>
                <c:pt idx="3">
                  <c:v>242.29523647407404</c:v>
                </c:pt>
                <c:pt idx="4">
                  <c:v>256.07119941481483</c:v>
                </c:pt>
                <c:pt idx="5">
                  <c:v>249.85979420000001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667-498E-819C-A3F0F2188ACB}"/>
            </c:ext>
          </c:extLst>
        </c:ser>
        <c:ser>
          <c:idx val="9"/>
          <c:order val="9"/>
          <c:marker>
            <c:symbol val="none"/>
          </c:marker>
          <c:xVal>
            <c:numRef>
              <c:f>'Soy-Corn'!$B$57:$B$62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'Soy-Corn'!$C$57:$C$62</c:f>
              <c:numCache>
                <c:formatCode>General</c:formatCode>
                <c:ptCount val="6"/>
                <c:pt idx="0">
                  <c:v>124.24884694074073</c:v>
                </c:pt>
                <c:pt idx="1">
                  <c:v>182.08340683703702</c:v>
                </c:pt>
                <c:pt idx="2">
                  <c:v>216.43525962962963</c:v>
                </c:pt>
                <c:pt idx="3">
                  <c:v>218.9784705259259</c:v>
                </c:pt>
                <c:pt idx="4">
                  <c:v>220.78714777777779</c:v>
                </c:pt>
                <c:pt idx="5">
                  <c:v>221.63718948148144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667-498E-819C-A3F0F2188ACB}"/>
            </c:ext>
          </c:extLst>
        </c:ser>
        <c:ser>
          <c:idx val="10"/>
          <c:order val="10"/>
          <c:marker>
            <c:symbol val="none"/>
          </c:marker>
          <c:xVal>
            <c:numRef>
              <c:f>'Soy-Corn'!$B$64:$B$69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'Soy-Corn'!$C$64:$C$69</c:f>
              <c:numCache>
                <c:formatCode>General</c:formatCode>
                <c:ptCount val="6"/>
                <c:pt idx="0">
                  <c:v>168.05283810370369</c:v>
                </c:pt>
                <c:pt idx="1">
                  <c:v>198.8467172962963</c:v>
                </c:pt>
                <c:pt idx="2">
                  <c:v>235.65230291111106</c:v>
                </c:pt>
                <c:pt idx="3">
                  <c:v>247.24378068888885</c:v>
                </c:pt>
                <c:pt idx="4">
                  <c:v>250.44546886666663</c:v>
                </c:pt>
                <c:pt idx="5">
                  <c:v>251.97513721481482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667-498E-819C-A3F0F2188ACB}"/>
            </c:ext>
          </c:extLst>
        </c:ser>
        <c:ser>
          <c:idx val="11"/>
          <c:order val="11"/>
          <c:marker>
            <c:symbol val="none"/>
          </c:marker>
          <c:xVal>
            <c:numRef>
              <c:f>'Soy-Corn'!$B$71:$B$76</c:f>
              <c:numCache>
                <c:formatCode>General</c:formatCode>
                <c:ptCount val="6"/>
                <c:pt idx="0">
                  <c:v>21</c:v>
                </c:pt>
                <c:pt idx="1">
                  <c:v>71</c:v>
                </c:pt>
                <c:pt idx="2">
                  <c:v>121</c:v>
                </c:pt>
                <c:pt idx="3">
                  <c:v>171</c:v>
                </c:pt>
                <c:pt idx="4">
                  <c:v>221</c:v>
                </c:pt>
                <c:pt idx="5">
                  <c:v>271</c:v>
                </c:pt>
              </c:numCache>
            </c:numRef>
          </c:xVal>
          <c:yVal>
            <c:numRef>
              <c:f>'Soy-Corn'!$C$71:$C$76</c:f>
              <c:numCache>
                <c:formatCode>General</c:formatCode>
                <c:ptCount val="6"/>
                <c:pt idx="0">
                  <c:v>170.45</c:v>
                </c:pt>
                <c:pt idx="1">
                  <c:v>221.47</c:v>
                </c:pt>
                <c:pt idx="2">
                  <c:v>240.05</c:v>
                </c:pt>
                <c:pt idx="3">
                  <c:v>237.46</c:v>
                </c:pt>
                <c:pt idx="4">
                  <c:v>245.48</c:v>
                </c:pt>
                <c:pt idx="5">
                  <c:v>243.08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667-498E-819C-A3F0F2188ACB}"/>
            </c:ext>
          </c:extLst>
        </c:ser>
        <c:ser>
          <c:idx val="12"/>
          <c:order val="12"/>
          <c:marker>
            <c:symbol val="none"/>
          </c:marker>
          <c:xVal>
            <c:numRef>
              <c:f>'Soy-Corn'!$B$78:$B$82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'Soy-Corn'!$C$78:$C$82</c:f>
              <c:numCache>
                <c:formatCode>General</c:formatCode>
                <c:ptCount val="5"/>
                <c:pt idx="0">
                  <c:v>148.35</c:v>
                </c:pt>
                <c:pt idx="1">
                  <c:v>182.72</c:v>
                </c:pt>
                <c:pt idx="2">
                  <c:v>198.84</c:v>
                </c:pt>
                <c:pt idx="3">
                  <c:v>206.25</c:v>
                </c:pt>
                <c:pt idx="4">
                  <c:v>201.32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667-498E-819C-A3F0F2188ACB}"/>
            </c:ext>
          </c:extLst>
        </c:ser>
        <c:ser>
          <c:idx val="13"/>
          <c:order val="13"/>
          <c:marker>
            <c:symbol val="none"/>
          </c:marker>
          <c:xVal>
            <c:numRef>
              <c:f>'Soy-Corn'!$B$85:$B$89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'Soy-Corn'!$C$85:$C$89</c:f>
              <c:numCache>
                <c:formatCode>General</c:formatCode>
                <c:ptCount val="5"/>
                <c:pt idx="0">
                  <c:v>105.07741391764989</c:v>
                </c:pt>
                <c:pt idx="1">
                  <c:v>139.94999999999999</c:v>
                </c:pt>
                <c:pt idx="2">
                  <c:v>167.55</c:v>
                </c:pt>
                <c:pt idx="3">
                  <c:v>174.23</c:v>
                </c:pt>
                <c:pt idx="4">
                  <c:v>177.41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667-498E-819C-A3F0F2188ACB}"/>
            </c:ext>
          </c:extLst>
        </c:ser>
        <c:ser>
          <c:idx val="14"/>
          <c:order val="14"/>
          <c:marker>
            <c:symbol val="none"/>
          </c:marker>
          <c:xVal>
            <c:numRef>
              <c:f>'Soy-Corn'!$B$85:$B$89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'Soy-Corn'!$D$85:$D$89</c:f>
              <c:numCache>
                <c:formatCode>General</c:formatCode>
                <c:ptCount val="5"/>
                <c:pt idx="0">
                  <c:v>105.07741391764989</c:v>
                </c:pt>
                <c:pt idx="1">
                  <c:v>150.44999999999999</c:v>
                </c:pt>
                <c:pt idx="2">
                  <c:v>170.07</c:v>
                </c:pt>
                <c:pt idx="3">
                  <c:v>179.43</c:v>
                </c:pt>
                <c:pt idx="4">
                  <c:v>188.54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667-498E-819C-A3F0F2188ACB}"/>
            </c:ext>
          </c:extLst>
        </c:ser>
        <c:ser>
          <c:idx val="15"/>
          <c:order val="15"/>
          <c:marker>
            <c:symbol val="none"/>
          </c:marker>
          <c:xVal>
            <c:numRef>
              <c:f>'Soy-Corn'!$B$91:$B$95</c:f>
              <c:numCache>
                <c:formatCode>General</c:formatCode>
                <c:ptCount val="5"/>
                <c:pt idx="0">
                  <c:v>31.3</c:v>
                </c:pt>
                <c:pt idx="1">
                  <c:v>81.3</c:v>
                </c:pt>
                <c:pt idx="2">
                  <c:v>131.30000000000001</c:v>
                </c:pt>
                <c:pt idx="3">
                  <c:v>181.3</c:v>
                </c:pt>
                <c:pt idx="4">
                  <c:v>231.3</c:v>
                </c:pt>
              </c:numCache>
            </c:numRef>
          </c:xVal>
          <c:yVal>
            <c:numRef>
              <c:f>'Soy-Corn'!$C$91:$C$95</c:f>
              <c:numCache>
                <c:formatCode>General</c:formatCode>
                <c:ptCount val="5"/>
                <c:pt idx="0">
                  <c:v>171.87341603307991</c:v>
                </c:pt>
                <c:pt idx="1">
                  <c:v>209.30438842203549</c:v>
                </c:pt>
                <c:pt idx="2">
                  <c:v>220.99039615846337</c:v>
                </c:pt>
                <c:pt idx="3">
                  <c:v>229.94197679071627</c:v>
                </c:pt>
                <c:pt idx="4">
                  <c:v>229.63118580765641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667-498E-819C-A3F0F2188ACB}"/>
            </c:ext>
          </c:extLst>
        </c:ser>
        <c:ser>
          <c:idx val="16"/>
          <c:order val="16"/>
          <c:marker>
            <c:symbol val="none"/>
          </c:marker>
          <c:xVal>
            <c:numRef>
              <c:f>'Soy-Corn'!$B$97:$B$101</c:f>
              <c:numCache>
                <c:formatCode>General</c:formatCode>
                <c:ptCount val="5"/>
                <c:pt idx="0">
                  <c:v>35</c:v>
                </c:pt>
                <c:pt idx="1">
                  <c:v>85</c:v>
                </c:pt>
                <c:pt idx="2">
                  <c:v>135</c:v>
                </c:pt>
                <c:pt idx="3">
                  <c:v>185</c:v>
                </c:pt>
                <c:pt idx="4">
                  <c:v>235</c:v>
                </c:pt>
              </c:numCache>
            </c:numRef>
          </c:xVal>
          <c:yVal>
            <c:numRef>
              <c:f>'Soy-Corn'!$C$97:$C$101</c:f>
              <c:numCache>
                <c:formatCode>General</c:formatCode>
                <c:ptCount val="5"/>
                <c:pt idx="0">
                  <c:v>135.14165144533334</c:v>
                </c:pt>
                <c:pt idx="1">
                  <c:v>201.03519845133334</c:v>
                </c:pt>
                <c:pt idx="2">
                  <c:v>231.01168028799998</c:v>
                </c:pt>
                <c:pt idx="3">
                  <c:v>233.72951818233332</c:v>
                </c:pt>
                <c:pt idx="4">
                  <c:v>248.06725435000001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7667-498E-819C-A3F0F2188ACB}"/>
            </c:ext>
          </c:extLst>
        </c:ser>
        <c:ser>
          <c:idx val="17"/>
          <c:order val="17"/>
          <c:marker>
            <c:symbol val="none"/>
          </c:marker>
          <c:xVal>
            <c:numRef>
              <c:f>'Soy-Corn'!$B$103:$B$107</c:f>
              <c:numCache>
                <c:formatCode>General</c:formatCode>
                <c:ptCount val="5"/>
                <c:pt idx="0">
                  <c:v>57</c:v>
                </c:pt>
                <c:pt idx="1">
                  <c:v>107</c:v>
                </c:pt>
                <c:pt idx="2">
                  <c:v>157</c:v>
                </c:pt>
                <c:pt idx="3">
                  <c:v>207</c:v>
                </c:pt>
                <c:pt idx="4">
                  <c:v>257</c:v>
                </c:pt>
              </c:numCache>
            </c:numRef>
          </c:xVal>
          <c:yVal>
            <c:numRef>
              <c:f>'Soy-Corn'!$C$103:$C$107</c:f>
              <c:numCache>
                <c:formatCode>General</c:formatCode>
                <c:ptCount val="5"/>
                <c:pt idx="0">
                  <c:v>189.63736970099998</c:v>
                </c:pt>
                <c:pt idx="1">
                  <c:v>222.15254927966666</c:v>
                </c:pt>
                <c:pt idx="2">
                  <c:v>251.025121918</c:v>
                </c:pt>
                <c:pt idx="3">
                  <c:v>250.95024373933333</c:v>
                </c:pt>
                <c:pt idx="4">
                  <c:v>251.59743348200001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7667-498E-819C-A3F0F2188ACB}"/>
            </c:ext>
          </c:extLst>
        </c:ser>
        <c:ser>
          <c:idx val="18"/>
          <c:order val="18"/>
          <c:marker>
            <c:symbol val="none"/>
          </c:marker>
          <c:xVal>
            <c:numRef>
              <c:f>'Soy-Corn'!$B$109:$B$113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'Soy-Corn'!$C$109:$C$113</c:f>
              <c:numCache>
                <c:formatCode>General</c:formatCode>
                <c:ptCount val="5"/>
                <c:pt idx="0">
                  <c:v>175.81344316282252</c:v>
                </c:pt>
                <c:pt idx="1">
                  <c:v>186.08206347833399</c:v>
                </c:pt>
                <c:pt idx="2">
                  <c:v>212.16512388505961</c:v>
                </c:pt>
                <c:pt idx="3">
                  <c:v>222.87433053086559</c:v>
                </c:pt>
                <c:pt idx="4">
                  <c:v>223.23882834297481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7667-498E-819C-A3F0F2188ACB}"/>
            </c:ext>
          </c:extLst>
        </c:ser>
        <c:ser>
          <c:idx val="19"/>
          <c:order val="19"/>
          <c:marker>
            <c:symbol val="none"/>
          </c:marker>
          <c:xVal>
            <c:numRef>
              <c:f>'Soy-Corn'!$B$115:$B$120</c:f>
              <c:numCache>
                <c:formatCode>General</c:formatCode>
                <c:ptCount val="6"/>
                <c:pt idx="0">
                  <c:v>45</c:v>
                </c:pt>
                <c:pt idx="1">
                  <c:v>95</c:v>
                </c:pt>
                <c:pt idx="2">
                  <c:v>145</c:v>
                </c:pt>
                <c:pt idx="3">
                  <c:v>195</c:v>
                </c:pt>
                <c:pt idx="4">
                  <c:v>245</c:v>
                </c:pt>
                <c:pt idx="5">
                  <c:v>295</c:v>
                </c:pt>
              </c:numCache>
            </c:numRef>
          </c:xVal>
          <c:yVal>
            <c:numRef>
              <c:f>'Soy-Corn'!$C$115:$C$120</c:f>
              <c:numCache>
                <c:formatCode>General</c:formatCode>
                <c:ptCount val="6"/>
                <c:pt idx="0">
                  <c:v>144.02272778266666</c:v>
                </c:pt>
                <c:pt idx="1">
                  <c:v>202.35813627466666</c:v>
                </c:pt>
                <c:pt idx="2">
                  <c:v>217.24004266566666</c:v>
                </c:pt>
                <c:pt idx="3">
                  <c:v>218.85784366466669</c:v>
                </c:pt>
                <c:pt idx="4">
                  <c:v>223.56450137233332</c:v>
                </c:pt>
                <c:pt idx="5">
                  <c:v>222.16650242699998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667-498E-819C-A3F0F2188ACB}"/>
            </c:ext>
          </c:extLst>
        </c:ser>
        <c:ser>
          <c:idx val="20"/>
          <c:order val="20"/>
          <c:marker>
            <c:symbol val="none"/>
          </c:marker>
          <c:xVal>
            <c:numRef>
              <c:f>'Soy-Corn'!$B$122:$B$127</c:f>
              <c:numCache>
                <c:formatCode>General</c:formatCode>
                <c:ptCount val="6"/>
                <c:pt idx="0">
                  <c:v>27</c:v>
                </c:pt>
                <c:pt idx="1">
                  <c:v>77</c:v>
                </c:pt>
                <c:pt idx="2">
                  <c:v>127</c:v>
                </c:pt>
                <c:pt idx="3">
                  <c:v>177</c:v>
                </c:pt>
                <c:pt idx="4">
                  <c:v>227</c:v>
                </c:pt>
                <c:pt idx="5">
                  <c:v>277</c:v>
                </c:pt>
              </c:numCache>
            </c:numRef>
          </c:xVal>
          <c:yVal>
            <c:numRef>
              <c:f>'Soy-Corn'!$C$122:$C$127</c:f>
              <c:numCache>
                <c:formatCode>General</c:formatCode>
                <c:ptCount val="6"/>
                <c:pt idx="0">
                  <c:v>101.51572206666667</c:v>
                </c:pt>
                <c:pt idx="1">
                  <c:v>189.03341288148147</c:v>
                </c:pt>
                <c:pt idx="2">
                  <c:v>206.59755210370369</c:v>
                </c:pt>
                <c:pt idx="3">
                  <c:v>214.18122559999998</c:v>
                </c:pt>
                <c:pt idx="4">
                  <c:v>217.71764311851848</c:v>
                </c:pt>
                <c:pt idx="5">
                  <c:v>217.54763477777774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7667-498E-819C-A3F0F2188ACB}"/>
            </c:ext>
          </c:extLst>
        </c:ser>
        <c:ser>
          <c:idx val="21"/>
          <c:order val="21"/>
          <c:marker>
            <c:symbol val="none"/>
          </c:marker>
          <c:xVal>
            <c:numRef>
              <c:f>'Soy-Corn'!$B$129:$B$133</c:f>
              <c:numCache>
                <c:formatCode>General</c:formatCode>
                <c:ptCount val="5"/>
                <c:pt idx="0">
                  <c:v>27</c:v>
                </c:pt>
                <c:pt idx="1">
                  <c:v>77</c:v>
                </c:pt>
                <c:pt idx="2">
                  <c:v>127</c:v>
                </c:pt>
                <c:pt idx="3">
                  <c:v>177</c:v>
                </c:pt>
                <c:pt idx="4">
                  <c:v>227</c:v>
                </c:pt>
              </c:numCache>
            </c:numRef>
          </c:xVal>
          <c:yVal>
            <c:numRef>
              <c:f>'Soy-Corn'!$C$129:$C$133</c:f>
              <c:numCache>
                <c:formatCode>General</c:formatCode>
                <c:ptCount val="5"/>
                <c:pt idx="0">
                  <c:v>156.58452506633333</c:v>
                </c:pt>
                <c:pt idx="1">
                  <c:v>179.30927843133335</c:v>
                </c:pt>
                <c:pt idx="2">
                  <c:v>197.84306157433332</c:v>
                </c:pt>
                <c:pt idx="3">
                  <c:v>206.37557705633333</c:v>
                </c:pt>
                <c:pt idx="4">
                  <c:v>206.82115071333337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667-498E-819C-A3F0F2188ACB}"/>
            </c:ext>
          </c:extLst>
        </c:ser>
        <c:ser>
          <c:idx val="22"/>
          <c:order val="22"/>
          <c:marker>
            <c:symbol val="none"/>
          </c:marker>
          <c:xVal>
            <c:numRef>
              <c:f>'Soy-Corn'!$B$135:$B$140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'Soy-Corn'!$C$142:$C$147</c:f>
              <c:numCache>
                <c:formatCode>General</c:formatCode>
                <c:ptCount val="6"/>
                <c:pt idx="0">
                  <c:v>173.22</c:v>
                </c:pt>
                <c:pt idx="1">
                  <c:v>215.89</c:v>
                </c:pt>
                <c:pt idx="2">
                  <c:v>229.27</c:v>
                </c:pt>
                <c:pt idx="3">
                  <c:v>235.94</c:v>
                </c:pt>
                <c:pt idx="4">
                  <c:v>234.65</c:v>
                </c:pt>
                <c:pt idx="5">
                  <c:v>238.1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7667-498E-819C-A3F0F2188ACB}"/>
            </c:ext>
          </c:extLst>
        </c:ser>
        <c:ser>
          <c:idx val="23"/>
          <c:order val="23"/>
          <c:marker>
            <c:symbol val="none"/>
          </c:marker>
          <c:xVal>
            <c:numRef>
              <c:f>'Soy-Corn'!$B$142:$B$147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'Soy-Corn'!$C$142:$C$147</c:f>
              <c:numCache>
                <c:formatCode>General</c:formatCode>
                <c:ptCount val="6"/>
                <c:pt idx="0">
                  <c:v>173.22</c:v>
                </c:pt>
                <c:pt idx="1">
                  <c:v>215.89</c:v>
                </c:pt>
                <c:pt idx="2">
                  <c:v>229.27</c:v>
                </c:pt>
                <c:pt idx="3">
                  <c:v>235.94</c:v>
                </c:pt>
                <c:pt idx="4">
                  <c:v>234.65</c:v>
                </c:pt>
                <c:pt idx="5">
                  <c:v>238.1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667-498E-819C-A3F0F2188ACB}"/>
            </c:ext>
          </c:extLst>
        </c:ser>
        <c:ser>
          <c:idx val="24"/>
          <c:order val="24"/>
          <c:marker>
            <c:symbol val="none"/>
          </c:marker>
          <c:xVal>
            <c:numRef>
              <c:f>'Soy-Corn'!$B$149:$B$154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'Soy-Corn'!$C$149:$C$154</c:f>
              <c:numCache>
                <c:formatCode>General</c:formatCode>
                <c:ptCount val="6"/>
                <c:pt idx="0">
                  <c:v>154.49</c:v>
                </c:pt>
                <c:pt idx="1">
                  <c:v>203.37</c:v>
                </c:pt>
                <c:pt idx="2">
                  <c:v>240.31</c:v>
                </c:pt>
                <c:pt idx="3">
                  <c:v>231.19</c:v>
                </c:pt>
                <c:pt idx="4">
                  <c:v>235.84</c:v>
                </c:pt>
                <c:pt idx="5">
                  <c:v>235.86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7667-498E-819C-A3F0F2188ACB}"/>
            </c:ext>
          </c:extLst>
        </c:ser>
        <c:ser>
          <c:idx val="26"/>
          <c:order val="25"/>
          <c:tx>
            <c:v>Optimum</c:v>
          </c:tx>
          <c:spPr>
            <a:ln w="47625">
              <a:noFill/>
            </a:ln>
          </c:spPr>
          <c:marker>
            <c:symbol val="triangle"/>
            <c:size val="11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'Soy-Corn'!$X$6:$X$38</c:f>
              <c:numCache>
                <c:formatCode>0.0</c:formatCode>
                <c:ptCount val="33"/>
                <c:pt idx="0">
                  <c:v>157.24025974025975</c:v>
                </c:pt>
                <c:pt idx="1">
                  <c:v>141.64285714285714</c:v>
                </c:pt>
                <c:pt idx="2" formatCode="General">
                  <c:v>164.55555555555557</c:v>
                </c:pt>
                <c:pt idx="3" formatCode="General">
                  <c:v>134.44444444444443</c:v>
                </c:pt>
                <c:pt idx="4" formatCode="General">
                  <c:v>200</c:v>
                </c:pt>
                <c:pt idx="5" formatCode="General">
                  <c:v>216.75000000000003</c:v>
                </c:pt>
                <c:pt idx="6" formatCode="General">
                  <c:v>84.740740740740733</c:v>
                </c:pt>
                <c:pt idx="7" formatCode="General">
                  <c:v>163</c:v>
                </c:pt>
                <c:pt idx="8" formatCode="General">
                  <c:v>169.95464852607708</c:v>
                </c:pt>
                <c:pt idx="9" formatCode="General">
                  <c:v>123.12274368231046</c:v>
                </c:pt>
                <c:pt idx="10" formatCode="General">
                  <c:v>172.20264317180619</c:v>
                </c:pt>
                <c:pt idx="11" formatCode="General">
                  <c:v>120.82101806239737</c:v>
                </c:pt>
                <c:pt idx="12" formatCode="General">
                  <c:v>131.58000000000001</c:v>
                </c:pt>
                <c:pt idx="13" formatCode="General">
                  <c:v>154.33333333333334</c:v>
                </c:pt>
                <c:pt idx="14" formatCode="General">
                  <c:v>159.60416666666669</c:v>
                </c:pt>
                <c:pt idx="15" formatCode="General">
                  <c:v>152.85958904109592</c:v>
                </c:pt>
                <c:pt idx="16" formatCode="General">
                  <c:v>161.02253032928942</c:v>
                </c:pt>
                <c:pt idx="17" formatCode="General">
                  <c:v>181.50769230769231</c:v>
                </c:pt>
                <c:pt idx="18" formatCode="General">
                  <c:v>180.34653465346531</c:v>
                </c:pt>
                <c:pt idx="19" formatCode="General">
                  <c:v>136.15384615384616</c:v>
                </c:pt>
                <c:pt idx="20" formatCode="General">
                  <c:v>117.41666666666666</c:v>
                </c:pt>
                <c:pt idx="21" formatCode="General">
                  <c:v>176.05095541401275</c:v>
                </c:pt>
                <c:pt idx="22" formatCode="General">
                  <c:v>151.06907894736841</c:v>
                </c:pt>
                <c:pt idx="23" formatCode="General">
                  <c:v>112.43002544529261</c:v>
                </c:pt>
                <c:pt idx="24" formatCode="General">
                  <c:v>111.71957671957672</c:v>
                </c:pt>
                <c:pt idx="25" formatCode="General">
                  <c:v>128.50308641975309</c:v>
                </c:pt>
                <c:pt idx="26" formatCode="General">
                  <c:v>157.46913580246914</c:v>
                </c:pt>
                <c:pt idx="27" formatCode="General">
                  <c:v>177.46958637469587</c:v>
                </c:pt>
                <c:pt idx="28" formatCode="General">
                  <c:v>116.6754756871036</c:v>
                </c:pt>
                <c:pt idx="29" formatCode="General">
                  <c:v>248.17647058823533</c:v>
                </c:pt>
                <c:pt idx="30" formatCode="General">
                  <c:v>165.59633027522935</c:v>
                </c:pt>
                <c:pt idx="31" formatCode="General">
                  <c:v>145.11826544021025</c:v>
                </c:pt>
                <c:pt idx="32" formatCode="General">
                  <c:v>239.83720930232556</c:v>
                </c:pt>
              </c:numCache>
            </c:numRef>
          </c:xVal>
          <c:yVal>
            <c:numRef>
              <c:f>'Soy-Corn'!$Y$6:$Y$38</c:f>
              <c:numCache>
                <c:formatCode>0.0</c:formatCode>
                <c:ptCount val="33"/>
                <c:pt idx="0">
                  <c:v>229.47548376623376</c:v>
                </c:pt>
                <c:pt idx="1">
                  <c:v>230.62762142857144</c:v>
                </c:pt>
                <c:pt idx="2" formatCode="General">
                  <c:v>243.46691111111113</c:v>
                </c:pt>
                <c:pt idx="3" formatCode="General">
                  <c:v>241.79588888888892</c:v>
                </c:pt>
                <c:pt idx="4" formatCode="General">
                  <c:v>201.67</c:v>
                </c:pt>
                <c:pt idx="5" formatCode="General">
                  <c:v>200.63335000000006</c:v>
                </c:pt>
                <c:pt idx="6" formatCode="General">
                  <c:v>246.51748148148147</c:v>
                </c:pt>
                <c:pt idx="7" formatCode="General">
                  <c:v>236.90914999999998</c:v>
                </c:pt>
                <c:pt idx="8" formatCode="General">
                  <c:v>247.87647392290251</c:v>
                </c:pt>
                <c:pt idx="9" formatCode="General">
                  <c:v>220.19429783393502</c:v>
                </c:pt>
                <c:pt idx="10" formatCode="General">
                  <c:v>250.53427753303967</c:v>
                </c:pt>
                <c:pt idx="11" formatCode="General">
                  <c:v>241.18220689655175</c:v>
                </c:pt>
                <c:pt idx="12" formatCode="General">
                  <c:v>205.57124100000001</c:v>
                </c:pt>
                <c:pt idx="13" formatCode="General">
                  <c:v>177.53840000000002</c:v>
                </c:pt>
                <c:pt idx="14" formatCode="General">
                  <c:v>184.73679270833333</c:v>
                </c:pt>
                <c:pt idx="15" formatCode="General">
                  <c:v>228.21483647260277</c:v>
                </c:pt>
                <c:pt idx="16" formatCode="General">
                  <c:v>240.01238596187176</c:v>
                </c:pt>
                <c:pt idx="17" formatCode="General">
                  <c:v>251.32215692307693</c:v>
                </c:pt>
                <c:pt idx="18" formatCode="General">
                  <c:v>223.58477475247523</c:v>
                </c:pt>
                <c:pt idx="19" formatCode="General">
                  <c:v>220.10391538461542</c:v>
                </c:pt>
                <c:pt idx="20" formatCode="General">
                  <c:v>213.55055416666661</c:v>
                </c:pt>
                <c:pt idx="21" formatCode="General">
                  <c:v>205.86557961783438</c:v>
                </c:pt>
                <c:pt idx="22" formatCode="General">
                  <c:v>205.28538240131581</c:v>
                </c:pt>
                <c:pt idx="23" formatCode="General">
                  <c:v>234.9202092875318</c:v>
                </c:pt>
                <c:pt idx="24" formatCode="General">
                  <c:v>235.2407235449736</c:v>
                </c:pt>
                <c:pt idx="25" formatCode="General">
                  <c:v>233.05256867283953</c:v>
                </c:pt>
                <c:pt idx="26" formatCode="General">
                  <c:v>211.6924549382716</c:v>
                </c:pt>
                <c:pt idx="27" formatCode="General">
                  <c:v>217.23857493917274</c:v>
                </c:pt>
                <c:pt idx="28" formatCode="General">
                  <c:v>162.98410385835095</c:v>
                </c:pt>
                <c:pt idx="29" formatCode="General">
                  <c:v>237.27047352941179</c:v>
                </c:pt>
                <c:pt idx="30" formatCode="General">
                  <c:v>242.53004587155968</c:v>
                </c:pt>
                <c:pt idx="31" formatCode="General">
                  <c:v>257.52958298291719</c:v>
                </c:pt>
                <c:pt idx="32" formatCode="General">
                  <c:v>243.07087790697676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7667-498E-819C-A3F0F2188ACB}"/>
            </c:ext>
          </c:extLst>
        </c:ser>
        <c:ser>
          <c:idx val="25"/>
          <c:order val="26"/>
          <c:marker>
            <c:symbol val="none"/>
          </c:marker>
          <c:xVal>
            <c:numRef>
              <c:f>'Soy-Corn'!$B$156:$B$161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'Soy-Corn'!$C$156:$C$161</c:f>
              <c:numCache>
                <c:formatCode>General</c:formatCode>
                <c:ptCount val="6"/>
                <c:pt idx="0">
                  <c:v>168.46</c:v>
                </c:pt>
                <c:pt idx="1">
                  <c:v>199.79</c:v>
                </c:pt>
                <c:pt idx="2">
                  <c:v>233.38</c:v>
                </c:pt>
                <c:pt idx="3">
                  <c:v>233.67</c:v>
                </c:pt>
                <c:pt idx="4">
                  <c:v>234.23</c:v>
                </c:pt>
                <c:pt idx="5">
                  <c:v>231.49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7667-498E-819C-A3F0F2188ACB}"/>
            </c:ext>
          </c:extLst>
        </c:ser>
        <c:ser>
          <c:idx val="27"/>
          <c:order val="27"/>
          <c:tx>
            <c:v>MRTN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00B050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'Soy-Corn'!$Z$6:$Z$38</c:f>
              <c:numCache>
                <c:formatCode>General</c:formatCode>
                <c:ptCount val="33"/>
                <c:pt idx="0">
                  <c:v>175</c:v>
                </c:pt>
                <c:pt idx="1">
                  <c:v>175</c:v>
                </c:pt>
                <c:pt idx="2">
                  <c:v>175</c:v>
                </c:pt>
                <c:pt idx="3">
                  <c:v>175</c:v>
                </c:pt>
                <c:pt idx="4">
                  <c:v>175</c:v>
                </c:pt>
                <c:pt idx="5">
                  <c:v>175</c:v>
                </c:pt>
                <c:pt idx="6">
                  <c:v>175</c:v>
                </c:pt>
                <c:pt idx="7">
                  <c:v>175</c:v>
                </c:pt>
                <c:pt idx="8">
                  <c:v>175</c:v>
                </c:pt>
                <c:pt idx="9">
                  <c:v>175</c:v>
                </c:pt>
                <c:pt idx="10">
                  <c:v>175</c:v>
                </c:pt>
                <c:pt idx="11">
                  <c:v>175</c:v>
                </c:pt>
                <c:pt idx="12">
                  <c:v>175</c:v>
                </c:pt>
                <c:pt idx="13">
                  <c:v>175</c:v>
                </c:pt>
                <c:pt idx="14">
                  <c:v>175</c:v>
                </c:pt>
                <c:pt idx="15">
                  <c:v>175</c:v>
                </c:pt>
                <c:pt idx="16">
                  <c:v>175</c:v>
                </c:pt>
                <c:pt idx="17">
                  <c:v>175</c:v>
                </c:pt>
                <c:pt idx="18">
                  <c:v>175</c:v>
                </c:pt>
                <c:pt idx="19">
                  <c:v>175</c:v>
                </c:pt>
                <c:pt idx="20">
                  <c:v>175</c:v>
                </c:pt>
                <c:pt idx="21">
                  <c:v>175</c:v>
                </c:pt>
                <c:pt idx="22">
                  <c:v>175</c:v>
                </c:pt>
                <c:pt idx="23">
                  <c:v>175</c:v>
                </c:pt>
                <c:pt idx="24">
                  <c:v>175</c:v>
                </c:pt>
                <c:pt idx="25">
                  <c:v>175</c:v>
                </c:pt>
                <c:pt idx="26">
                  <c:v>175</c:v>
                </c:pt>
                <c:pt idx="27">
                  <c:v>175</c:v>
                </c:pt>
                <c:pt idx="28">
                  <c:v>180</c:v>
                </c:pt>
                <c:pt idx="29">
                  <c:v>175</c:v>
                </c:pt>
                <c:pt idx="30">
                  <c:v>175</c:v>
                </c:pt>
                <c:pt idx="31">
                  <c:v>153</c:v>
                </c:pt>
                <c:pt idx="32">
                  <c:v>175</c:v>
                </c:pt>
              </c:numCache>
            </c:numRef>
          </c:xVal>
          <c:yVal>
            <c:numRef>
              <c:f>'Soy-Corn'!$AA$6:$AA$38</c:f>
              <c:numCache>
                <c:formatCode>General</c:formatCode>
                <c:ptCount val="33"/>
                <c:pt idx="0">
                  <c:v>230.28717207792209</c:v>
                </c:pt>
                <c:pt idx="1">
                  <c:v>231.22285952380957</c:v>
                </c:pt>
                <c:pt idx="2">
                  <c:v>244.315</c:v>
                </c:pt>
                <c:pt idx="3">
                  <c:v>242.44188372093026</c:v>
                </c:pt>
                <c:pt idx="4">
                  <c:v>196.64999999999998</c:v>
                </c:pt>
                <c:pt idx="5">
                  <c:v>192.27500000000003</c:v>
                </c:pt>
                <c:pt idx="6">
                  <c:v>246.70266666666669</c:v>
                </c:pt>
                <c:pt idx="7">
                  <c:v>237.42461391752582</c:v>
                </c:pt>
                <c:pt idx="8">
                  <c:v>248.26874999999998</c:v>
                </c:pt>
                <c:pt idx="9">
                  <c:v>220.64556137184118</c:v>
                </c:pt>
                <c:pt idx="10">
                  <c:v>250.79624999999999</c:v>
                </c:pt>
                <c:pt idx="11">
                  <c:v>241.59271592775042</c:v>
                </c:pt>
                <c:pt idx="12">
                  <c:v>206.57124099999996</c:v>
                </c:pt>
                <c:pt idx="13">
                  <c:v>178.57999999999998</c:v>
                </c:pt>
                <c:pt idx="14">
                  <c:v>185.70749999999998</c:v>
                </c:pt>
                <c:pt idx="15">
                  <c:v>229.07100085616435</c:v>
                </c:pt>
                <c:pt idx="16">
                  <c:v>240.44566152512996</c:v>
                </c:pt>
                <c:pt idx="17">
                  <c:v>250.53375</c:v>
                </c:pt>
                <c:pt idx="18">
                  <c:v>223.02124999999998</c:v>
                </c:pt>
                <c:pt idx="19">
                  <c:v>220.41408908188583</c:v>
                </c:pt>
                <c:pt idx="20">
                  <c:v>213.7489668650793</c:v>
                </c:pt>
                <c:pt idx="21">
                  <c:v>205.75875000000002</c:v>
                </c:pt>
                <c:pt idx="22">
                  <c:v>206.10775082236842</c:v>
                </c:pt>
                <c:pt idx="23">
                  <c:v>235.55634160305343</c:v>
                </c:pt>
                <c:pt idx="24">
                  <c:v>235.68164065255729</c:v>
                </c:pt>
                <c:pt idx="25">
                  <c:v>233.82417361111106</c:v>
                </c:pt>
                <c:pt idx="26">
                  <c:v>212.30973888888889</c:v>
                </c:pt>
                <c:pt idx="27">
                  <c:v>216.96655000000004</c:v>
                </c:pt>
                <c:pt idx="28">
                  <c:v>163.24837447145879</c:v>
                </c:pt>
                <c:pt idx="29">
                  <c:v>225.40125</c:v>
                </c:pt>
                <c:pt idx="30">
                  <c:v>243.18125000000003</c:v>
                </c:pt>
                <c:pt idx="31">
                  <c:v>257.85809809461233</c:v>
                </c:pt>
                <c:pt idx="32">
                  <c:v>227.54885000000002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7667-498E-819C-A3F0F2188ACB}"/>
            </c:ext>
          </c:extLst>
        </c:ser>
        <c:ser>
          <c:idx val="28"/>
          <c:order val="28"/>
          <c:marker>
            <c:symbol val="none"/>
          </c:marker>
          <c:xVal>
            <c:numRef>
              <c:f>'Soy-Corn'!$B$163:$B$168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  <c:pt idx="5">
                  <c:v>280</c:v>
                </c:pt>
              </c:numCache>
            </c:numRef>
          </c:xVal>
          <c:yVal>
            <c:numRef>
              <c:f>'Soy-Corn'!$C$163:$C$168</c:f>
              <c:numCache>
                <c:formatCode>General</c:formatCode>
                <c:ptCount val="6"/>
                <c:pt idx="0">
                  <c:v>133.34691888199998</c:v>
                </c:pt>
                <c:pt idx="1">
                  <c:v>179.04279534499997</c:v>
                </c:pt>
                <c:pt idx="2">
                  <c:v>206.68305264933329</c:v>
                </c:pt>
                <c:pt idx="3">
                  <c:v>213.72752714199999</c:v>
                </c:pt>
                <c:pt idx="4">
                  <c:v>213.23157238666667</c:v>
                </c:pt>
                <c:pt idx="5">
                  <c:v>210.12422301433332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7667-498E-819C-A3F0F2188ACB}"/>
            </c:ext>
          </c:extLst>
        </c:ser>
        <c:ser>
          <c:idx val="29"/>
          <c:order val="29"/>
          <c:marker>
            <c:symbol val="none"/>
          </c:marker>
          <c:xVal>
            <c:numRef>
              <c:f>'Soy-Corn'!$B$170:$B$175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130</c:v>
                </c:pt>
                <c:pt idx="3">
                  <c:v>180</c:v>
                </c:pt>
                <c:pt idx="4">
                  <c:v>230</c:v>
                </c:pt>
                <c:pt idx="5">
                  <c:v>280</c:v>
                </c:pt>
              </c:numCache>
            </c:numRef>
          </c:xVal>
          <c:yVal>
            <c:numRef>
              <c:f>'Soy-Corn'!$C$170:$C$175</c:f>
              <c:numCache>
                <c:formatCode>General</c:formatCode>
                <c:ptCount val="6"/>
                <c:pt idx="0">
                  <c:v>111.86007650966667</c:v>
                </c:pt>
                <c:pt idx="1">
                  <c:v>171.37129092533334</c:v>
                </c:pt>
                <c:pt idx="2">
                  <c:v>202.34882397033334</c:v>
                </c:pt>
                <c:pt idx="3">
                  <c:v>209.45134256433334</c:v>
                </c:pt>
                <c:pt idx="4">
                  <c:v>219.59862821166666</c:v>
                </c:pt>
                <c:pt idx="5">
                  <c:v>222.87719215600001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7667-498E-819C-A3F0F2188ACB}"/>
            </c:ext>
          </c:extLst>
        </c:ser>
        <c:ser>
          <c:idx val="30"/>
          <c:order val="30"/>
          <c:marker>
            <c:symbol val="none"/>
          </c:marker>
          <c:xVal>
            <c:numRef>
              <c:f>'Soy-Corn'!$B$177:$B$182</c:f>
              <c:numCache>
                <c:formatCode>General</c:formatCode>
                <c:ptCount val="6"/>
                <c:pt idx="0">
                  <c:v>27</c:v>
                </c:pt>
                <c:pt idx="1">
                  <c:v>77</c:v>
                </c:pt>
                <c:pt idx="2">
                  <c:v>127</c:v>
                </c:pt>
                <c:pt idx="3">
                  <c:v>177</c:v>
                </c:pt>
                <c:pt idx="4">
                  <c:v>227</c:v>
                </c:pt>
                <c:pt idx="5">
                  <c:v>277</c:v>
                </c:pt>
              </c:numCache>
            </c:numRef>
          </c:xVal>
          <c:yVal>
            <c:numRef>
              <c:f>'Soy-Corn'!$C$177:$C$182</c:f>
              <c:numCache>
                <c:formatCode>General</c:formatCode>
                <c:ptCount val="6"/>
                <c:pt idx="0">
                  <c:v>77.941500000000005</c:v>
                </c:pt>
                <c:pt idx="1">
                  <c:v>144.11750000000001</c:v>
                </c:pt>
                <c:pt idx="2">
                  <c:v>155.88200000000001</c:v>
                </c:pt>
                <c:pt idx="3">
                  <c:v>164.70600000000002</c:v>
                </c:pt>
                <c:pt idx="4">
                  <c:v>161.7355</c:v>
                </c:pt>
                <c:pt idx="5">
                  <c:v>170.58799999999999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7667-498E-819C-A3F0F2188ACB}"/>
            </c:ext>
          </c:extLst>
        </c:ser>
        <c:ser>
          <c:idx val="31"/>
          <c:order val="31"/>
          <c:marker>
            <c:symbol val="none"/>
          </c:marker>
          <c:xVal>
            <c:numRef>
              <c:f>'Soy-Corn'!$B$184:$B$189</c:f>
              <c:numCache>
                <c:formatCode>General</c:formatCode>
                <c:ptCount val="6"/>
                <c:pt idx="0">
                  <c:v>91</c:v>
                </c:pt>
                <c:pt idx="1">
                  <c:v>141</c:v>
                </c:pt>
                <c:pt idx="2">
                  <c:v>191</c:v>
                </c:pt>
                <c:pt idx="3">
                  <c:v>241</c:v>
                </c:pt>
                <c:pt idx="4">
                  <c:v>291</c:v>
                </c:pt>
                <c:pt idx="5">
                  <c:v>341</c:v>
                </c:pt>
              </c:numCache>
            </c:numRef>
          </c:xVal>
          <c:yVal>
            <c:numRef>
              <c:f>'Soy-Corn'!$C$184:$C$189</c:f>
              <c:numCache>
                <c:formatCode>General</c:formatCode>
                <c:ptCount val="6"/>
                <c:pt idx="0">
                  <c:v>200.1</c:v>
                </c:pt>
                <c:pt idx="1">
                  <c:v>217.4</c:v>
                </c:pt>
                <c:pt idx="2">
                  <c:v>229.76666666666665</c:v>
                </c:pt>
                <c:pt idx="3">
                  <c:v>234.76666666666665</c:v>
                </c:pt>
                <c:pt idx="4">
                  <c:v>240.96666666666667</c:v>
                </c:pt>
                <c:pt idx="5">
                  <c:v>240.36666666666667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7667-498E-819C-A3F0F2188ACB}"/>
            </c:ext>
          </c:extLst>
        </c:ser>
        <c:ser>
          <c:idx val="32"/>
          <c:order val="32"/>
          <c:marker>
            <c:symbol val="none"/>
          </c:marker>
          <c:xVal>
            <c:numRef>
              <c:f>'Soy-Corn'!$B$191:$B$196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'Soy-Corn'!$C$191:$C$196</c:f>
              <c:numCache>
                <c:formatCode>General</c:formatCode>
                <c:ptCount val="6"/>
                <c:pt idx="0">
                  <c:v>139.42203677022667</c:v>
                </c:pt>
                <c:pt idx="1">
                  <c:v>179.47371779888888</c:v>
                </c:pt>
                <c:pt idx="2">
                  <c:v>226.43126200296297</c:v>
                </c:pt>
                <c:pt idx="3">
                  <c:v>243.37573505833331</c:v>
                </c:pt>
                <c:pt idx="4">
                  <c:v>239.02709049037037</c:v>
                </c:pt>
                <c:pt idx="5">
                  <c:v>244.66571401555552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7667-498E-819C-A3F0F2188ACB}"/>
            </c:ext>
          </c:extLst>
        </c:ser>
        <c:ser>
          <c:idx val="33"/>
          <c:order val="33"/>
          <c:marker>
            <c:symbol val="none"/>
          </c:marker>
          <c:xVal>
            <c:numRef>
              <c:f>'Soy-Corn'!$B$198:$B$203</c:f>
              <c:numCache>
                <c:formatCode>General</c:formatCode>
                <c:ptCount val="6"/>
                <c:pt idx="0">
                  <c:v>18</c:v>
                </c:pt>
                <c:pt idx="1">
                  <c:v>68</c:v>
                </c:pt>
                <c:pt idx="2">
                  <c:v>118</c:v>
                </c:pt>
                <c:pt idx="3">
                  <c:v>168</c:v>
                </c:pt>
                <c:pt idx="4">
                  <c:v>218</c:v>
                </c:pt>
                <c:pt idx="5">
                  <c:v>268</c:v>
                </c:pt>
              </c:numCache>
            </c:numRef>
          </c:xVal>
          <c:yVal>
            <c:numRef>
              <c:f>'Soy-Corn'!$C$198:$C$203</c:f>
              <c:numCache>
                <c:formatCode>General</c:formatCode>
                <c:ptCount val="6"/>
                <c:pt idx="0">
                  <c:v>119.53112858046445</c:v>
                </c:pt>
                <c:pt idx="1">
                  <c:v>211.97094967019066</c:v>
                </c:pt>
                <c:pt idx="2">
                  <c:v>240.06334146561849</c:v>
                </c:pt>
                <c:pt idx="3">
                  <c:v>257.71645432366495</c:v>
                </c:pt>
                <c:pt idx="4">
                  <c:v>260.8742884250475</c:v>
                </c:pt>
                <c:pt idx="5">
                  <c:v>259.22743290864736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7667-498E-819C-A3F0F2188ACB}"/>
            </c:ext>
          </c:extLst>
        </c:ser>
        <c:ser>
          <c:idx val="34"/>
          <c:order val="34"/>
          <c:marker>
            <c:symbol val="none"/>
          </c:marker>
          <c:xVal>
            <c:numRef>
              <c:f>'Soy-Corn'!$B$205:$B$210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'Soy-Corn'!$C$205:$C$210</c:f>
              <c:numCache>
                <c:formatCode>General</c:formatCode>
                <c:ptCount val="6"/>
                <c:pt idx="0">
                  <c:v>100.01493073333332</c:v>
                </c:pt>
                <c:pt idx="1">
                  <c:v>134.62342291111111</c:v>
                </c:pt>
                <c:pt idx="2">
                  <c:v>195.45915875555553</c:v>
                </c:pt>
                <c:pt idx="3">
                  <c:v>217.50370917777775</c:v>
                </c:pt>
                <c:pt idx="4">
                  <c:v>234.02583555555555</c:v>
                </c:pt>
                <c:pt idx="5">
                  <c:v>243.92068703333334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7667-498E-819C-A3F0F2188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76288"/>
        <c:axId val="189284352"/>
      </c:scatterChart>
      <c:valAx>
        <c:axId val="165076288"/>
        <c:scaling>
          <c:orientation val="minMax"/>
          <c:max val="3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 rate, lb N/acre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284352"/>
        <c:crosses val="autoZero"/>
        <c:crossBetween val="midCat"/>
        <c:majorUnit val="50"/>
      </c:valAx>
      <c:valAx>
        <c:axId val="189284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Yield,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5076288"/>
        <c:crosses val="autoZero"/>
        <c:crossBetween val="midCat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2"/>
        <c:delete val="1"/>
      </c:legendEntry>
      <c:legendEntry>
        <c:idx val="23"/>
        <c:delete val="1"/>
      </c:legendEntry>
      <c:legendEntry>
        <c:idx val="24"/>
        <c:delete val="1"/>
      </c:legendEntry>
      <c:legendEntry>
        <c:idx val="26"/>
        <c:delete val="1"/>
      </c:legendEntry>
      <c:legendEntry>
        <c:idx val="28"/>
        <c:delete val="1"/>
      </c:legendEntry>
      <c:legendEntry>
        <c:idx val="29"/>
        <c:delete val="1"/>
      </c:legendEntry>
      <c:legendEntry>
        <c:idx val="30"/>
        <c:delete val="1"/>
      </c:legendEntry>
      <c:legendEntry>
        <c:idx val="31"/>
        <c:delete val="1"/>
      </c:legendEntry>
      <c:legendEntry>
        <c:idx val="32"/>
        <c:delete val="1"/>
      </c:legendEntry>
      <c:legendEntry>
        <c:idx val="33"/>
        <c:delete val="1"/>
      </c:legendEntry>
      <c:legendEntry>
        <c:idx val="34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On-farm trials, soy-corn, 2015-2016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2015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solidFill>
                <a:srgbClr val="00B050"/>
              </a:solidFill>
              <a:ln w="9525" cap="rnd">
                <a:solidFill>
                  <a:schemeClr val="bg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Sheet1!$C$2:$C$36</c:f>
              <c:numCache>
                <c:formatCode>General</c:formatCode>
                <c:ptCount val="35"/>
                <c:pt idx="0">
                  <c:v>176.35802469135803</c:v>
                </c:pt>
                <c:pt idx="1">
                  <c:v>223.81028938906752</c:v>
                </c:pt>
                <c:pt idx="2">
                  <c:v>250.23913043478262</c:v>
                </c:pt>
                <c:pt idx="3">
                  <c:v>116.93269230769231</c:v>
                </c:pt>
                <c:pt idx="4">
                  <c:v>77.075862068965506</c:v>
                </c:pt>
                <c:pt idx="5">
                  <c:v>175.5725971370143</c:v>
                </c:pt>
                <c:pt idx="6">
                  <c:v>137.02127659574469</c:v>
                </c:pt>
                <c:pt idx="7">
                  <c:v>190.66037735849056</c:v>
                </c:pt>
                <c:pt idx="8">
                  <c:v>118.87272727272727</c:v>
                </c:pt>
                <c:pt idx="9">
                  <c:v>249</c:v>
                </c:pt>
                <c:pt idx="10">
                  <c:v>175.37179487179486</c:v>
                </c:pt>
                <c:pt idx="11">
                  <c:v>134.42612137203167</c:v>
                </c:pt>
                <c:pt idx="12">
                  <c:v>250</c:v>
                </c:pt>
                <c:pt idx="13">
                  <c:v>250</c:v>
                </c:pt>
                <c:pt idx="14">
                  <c:v>183.09904153354631</c:v>
                </c:pt>
                <c:pt idx="15">
                  <c:v>280</c:v>
                </c:pt>
                <c:pt idx="16">
                  <c:v>221.99999999999997</c:v>
                </c:pt>
                <c:pt idx="17">
                  <c:v>221.06249999999997</c:v>
                </c:pt>
                <c:pt idx="18">
                  <c:v>128.83969465648855</c:v>
                </c:pt>
                <c:pt idx="19">
                  <c:v>181.56903765690376</c:v>
                </c:pt>
                <c:pt idx="20">
                  <c:v>161.48514851485149</c:v>
                </c:pt>
                <c:pt idx="21">
                  <c:v>197.2</c:v>
                </c:pt>
                <c:pt idx="22">
                  <c:v>109.93784530386739</c:v>
                </c:pt>
                <c:pt idx="23">
                  <c:v>177.20034246575344</c:v>
                </c:pt>
                <c:pt idx="24">
                  <c:v>160.92105263157896</c:v>
                </c:pt>
                <c:pt idx="25">
                  <c:v>234.61764705882356</c:v>
                </c:pt>
                <c:pt idx="26">
                  <c:v>194.78114478114475</c:v>
                </c:pt>
                <c:pt idx="27">
                  <c:v>147.10526315789471</c:v>
                </c:pt>
                <c:pt idx="28">
                  <c:v>295</c:v>
                </c:pt>
                <c:pt idx="29">
                  <c:v>198.86885245901635</c:v>
                </c:pt>
                <c:pt idx="30">
                  <c:v>98.898163606010016</c:v>
                </c:pt>
                <c:pt idx="31">
                  <c:v>244.5625</c:v>
                </c:pt>
                <c:pt idx="32">
                  <c:v>250</c:v>
                </c:pt>
                <c:pt idx="33">
                  <c:v>247.20000000000002</c:v>
                </c:pt>
                <c:pt idx="34">
                  <c:v>250</c:v>
                </c:pt>
              </c:numCache>
            </c:numRef>
          </c:xVal>
          <c:yVal>
            <c:numRef>
              <c:f>Sheet1!$D$2:$D$36</c:f>
              <c:numCache>
                <c:formatCode>General</c:formatCode>
                <c:ptCount val="35"/>
                <c:pt idx="0">
                  <c:v>238.12232160493829</c:v>
                </c:pt>
                <c:pt idx="1">
                  <c:v>297.4641808681672</c:v>
                </c:pt>
                <c:pt idx="2">
                  <c:v>225.07904456521746</c:v>
                </c:pt>
                <c:pt idx="3">
                  <c:v>197.79419278846154</c:v>
                </c:pt>
                <c:pt idx="4">
                  <c:v>246.67757793103448</c:v>
                </c:pt>
                <c:pt idx="5">
                  <c:v>257.21621298568499</c:v>
                </c:pt>
                <c:pt idx="6">
                  <c:v>232.77131914893619</c:v>
                </c:pt>
                <c:pt idx="7">
                  <c:v>218.0985</c:v>
                </c:pt>
                <c:pt idx="8">
                  <c:v>250.11845090909091</c:v>
                </c:pt>
                <c:pt idx="9">
                  <c:v>220.84029999999996</c:v>
                </c:pt>
                <c:pt idx="10">
                  <c:v>178.46271858974362</c:v>
                </c:pt>
                <c:pt idx="11">
                  <c:v>185.48450850923484</c:v>
                </c:pt>
                <c:pt idx="12">
                  <c:v>210.88200000000001</c:v>
                </c:pt>
                <c:pt idx="13">
                  <c:v>227.61500000000001</c:v>
                </c:pt>
                <c:pt idx="14">
                  <c:v>192.97586485623006</c:v>
                </c:pt>
                <c:pt idx="15">
                  <c:v>260.25869999999998</c:v>
                </c:pt>
                <c:pt idx="16">
                  <c:v>198.34899999999999</c:v>
                </c:pt>
                <c:pt idx="17">
                  <c:v>254.73886249999998</c:v>
                </c:pt>
                <c:pt idx="18">
                  <c:v>221.59258778625954</c:v>
                </c:pt>
                <c:pt idx="19">
                  <c:v>212.54878765690376</c:v>
                </c:pt>
                <c:pt idx="20">
                  <c:v>200.06319801980197</c:v>
                </c:pt>
                <c:pt idx="21">
                  <c:v>187.35784000000001</c:v>
                </c:pt>
                <c:pt idx="22">
                  <c:v>171.17411249999998</c:v>
                </c:pt>
                <c:pt idx="23">
                  <c:v>254.15180864726031</c:v>
                </c:pt>
                <c:pt idx="24">
                  <c:v>259.77737500000001</c:v>
                </c:pt>
                <c:pt idx="25">
                  <c:v>231.61901323529412</c:v>
                </c:pt>
                <c:pt idx="26">
                  <c:v>208.19860673400672</c:v>
                </c:pt>
                <c:pt idx="27">
                  <c:v>269.33077631578942</c:v>
                </c:pt>
                <c:pt idx="28">
                  <c:v>199.22300000000001</c:v>
                </c:pt>
                <c:pt idx="29">
                  <c:v>229.86668770491804</c:v>
                </c:pt>
                <c:pt idx="30">
                  <c:v>216.17708848080133</c:v>
                </c:pt>
                <c:pt idx="31">
                  <c:v>187.54255625000002</c:v>
                </c:pt>
                <c:pt idx="32">
                  <c:v>183.41299999999998</c:v>
                </c:pt>
                <c:pt idx="33">
                  <c:v>125.22166000000001</c:v>
                </c:pt>
                <c:pt idx="34">
                  <c:v>250.38499999999999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45-492C-B2A0-92D5FA897786}"/>
            </c:ext>
          </c:extLst>
        </c:ser>
        <c:ser>
          <c:idx val="1"/>
          <c:order val="1"/>
          <c:tx>
            <c:v>2016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solidFill>
                <a:srgbClr val="00B0F0"/>
              </a:solidFill>
              <a:ln w="9525" cap="rnd">
                <a:solidFill>
                  <a:schemeClr val="bg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Sheet1!$C$37:$C$69</c:f>
              <c:numCache>
                <c:formatCode>General</c:formatCode>
                <c:ptCount val="33"/>
                <c:pt idx="0">
                  <c:v>157.24025974025975</c:v>
                </c:pt>
                <c:pt idx="1">
                  <c:v>141.64285714285714</c:v>
                </c:pt>
                <c:pt idx="2">
                  <c:v>164.55555555555557</c:v>
                </c:pt>
                <c:pt idx="3">
                  <c:v>134.44444444444443</c:v>
                </c:pt>
                <c:pt idx="4">
                  <c:v>200</c:v>
                </c:pt>
                <c:pt idx="5">
                  <c:v>216.75000000000003</c:v>
                </c:pt>
                <c:pt idx="6">
                  <c:v>84.740740740740733</c:v>
                </c:pt>
                <c:pt idx="7">
                  <c:v>163</c:v>
                </c:pt>
                <c:pt idx="8">
                  <c:v>169.95464852607708</c:v>
                </c:pt>
                <c:pt idx="9">
                  <c:v>123.12274368231046</c:v>
                </c:pt>
                <c:pt idx="10">
                  <c:v>172.20264317180619</c:v>
                </c:pt>
                <c:pt idx="11">
                  <c:v>120.82101806239737</c:v>
                </c:pt>
                <c:pt idx="12">
                  <c:v>131.58000000000001</c:v>
                </c:pt>
                <c:pt idx="13">
                  <c:v>154.33333333333334</c:v>
                </c:pt>
                <c:pt idx="14">
                  <c:v>159.60416666666669</c:v>
                </c:pt>
                <c:pt idx="15">
                  <c:v>152.85958904109592</c:v>
                </c:pt>
                <c:pt idx="16">
                  <c:v>161.02253032928942</c:v>
                </c:pt>
                <c:pt idx="17">
                  <c:v>181.50769230769231</c:v>
                </c:pt>
                <c:pt idx="18">
                  <c:v>180.34653465346531</c:v>
                </c:pt>
                <c:pt idx="19">
                  <c:v>136.15384615384616</c:v>
                </c:pt>
                <c:pt idx="20">
                  <c:v>117.41666666666666</c:v>
                </c:pt>
                <c:pt idx="21">
                  <c:v>176.05095541401275</c:v>
                </c:pt>
                <c:pt idx="22">
                  <c:v>151.06907894736841</c:v>
                </c:pt>
                <c:pt idx="23">
                  <c:v>112.43002544529261</c:v>
                </c:pt>
                <c:pt idx="24">
                  <c:v>111.71957671957672</c:v>
                </c:pt>
                <c:pt idx="25">
                  <c:v>128.50308641975309</c:v>
                </c:pt>
                <c:pt idx="26">
                  <c:v>157.46913580246914</c:v>
                </c:pt>
                <c:pt idx="27">
                  <c:v>177.46958637469587</c:v>
                </c:pt>
                <c:pt idx="28">
                  <c:v>116.6754756871036</c:v>
                </c:pt>
                <c:pt idx="29">
                  <c:v>248.17647058823533</c:v>
                </c:pt>
                <c:pt idx="30">
                  <c:v>165.59633027522935</c:v>
                </c:pt>
                <c:pt idx="31">
                  <c:v>145.11826544021025</c:v>
                </c:pt>
                <c:pt idx="32">
                  <c:v>239.83720930232556</c:v>
                </c:pt>
              </c:numCache>
            </c:numRef>
          </c:xVal>
          <c:yVal>
            <c:numRef>
              <c:f>Sheet1!$D$37:$D$69</c:f>
              <c:numCache>
                <c:formatCode>General</c:formatCode>
                <c:ptCount val="33"/>
                <c:pt idx="0">
                  <c:v>229.47548376623376</c:v>
                </c:pt>
                <c:pt idx="1">
                  <c:v>230.62762142857144</c:v>
                </c:pt>
                <c:pt idx="2">
                  <c:v>243.46691111111113</c:v>
                </c:pt>
                <c:pt idx="3">
                  <c:v>241.79588888888892</c:v>
                </c:pt>
                <c:pt idx="4">
                  <c:v>201.67</c:v>
                </c:pt>
                <c:pt idx="5">
                  <c:v>200.63335000000006</c:v>
                </c:pt>
                <c:pt idx="6">
                  <c:v>246.51748148148147</c:v>
                </c:pt>
                <c:pt idx="7">
                  <c:v>236.90914999999998</c:v>
                </c:pt>
                <c:pt idx="8">
                  <c:v>247.87647392290251</c:v>
                </c:pt>
                <c:pt idx="9">
                  <c:v>220.19429783393502</c:v>
                </c:pt>
                <c:pt idx="10">
                  <c:v>250.53427753303967</c:v>
                </c:pt>
                <c:pt idx="11">
                  <c:v>241.18220689655175</c:v>
                </c:pt>
                <c:pt idx="12">
                  <c:v>205.57124100000001</c:v>
                </c:pt>
                <c:pt idx="13">
                  <c:v>177.53840000000002</c:v>
                </c:pt>
                <c:pt idx="14">
                  <c:v>184.73679270833333</c:v>
                </c:pt>
                <c:pt idx="15">
                  <c:v>228.21483647260277</c:v>
                </c:pt>
                <c:pt idx="16">
                  <c:v>240.01238596187176</c:v>
                </c:pt>
                <c:pt idx="17">
                  <c:v>251.32215692307693</c:v>
                </c:pt>
                <c:pt idx="18">
                  <c:v>223.58477475247523</c:v>
                </c:pt>
                <c:pt idx="19">
                  <c:v>220.10391538461542</c:v>
                </c:pt>
                <c:pt idx="20">
                  <c:v>213.55055416666661</c:v>
                </c:pt>
                <c:pt idx="21">
                  <c:v>205.86557961783438</c:v>
                </c:pt>
                <c:pt idx="22">
                  <c:v>205.28538240131581</c:v>
                </c:pt>
                <c:pt idx="23">
                  <c:v>234.9202092875318</c:v>
                </c:pt>
                <c:pt idx="24">
                  <c:v>235.2407235449736</c:v>
                </c:pt>
                <c:pt idx="25">
                  <c:v>233.05256867283953</c:v>
                </c:pt>
                <c:pt idx="26">
                  <c:v>211.6924549382716</c:v>
                </c:pt>
                <c:pt idx="27">
                  <c:v>217.23857493917274</c:v>
                </c:pt>
                <c:pt idx="28">
                  <c:v>162.98410385835095</c:v>
                </c:pt>
                <c:pt idx="29">
                  <c:v>237.27047352941179</c:v>
                </c:pt>
                <c:pt idx="30">
                  <c:v>242.53004587155968</c:v>
                </c:pt>
                <c:pt idx="31">
                  <c:v>257.52958298291719</c:v>
                </c:pt>
                <c:pt idx="32">
                  <c:v>243.07087790697676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45-492C-B2A0-92D5FA897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90688"/>
        <c:axId val="189291264"/>
      </c:scatterChart>
      <c:valAx>
        <c:axId val="189290688"/>
        <c:scaling>
          <c:orientation val="minMax"/>
          <c:max val="35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Optimum 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91264"/>
        <c:crosses val="autoZero"/>
        <c:crossBetween val="midCat"/>
        <c:majorUnit val="50"/>
      </c:valAx>
      <c:valAx>
        <c:axId val="1892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 at optimum 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9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Unadjusted NUE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2015</c:v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[Book1]Sheet1!$F$3:$F$37</c:f>
              <c:numCache>
                <c:formatCode>General</c:formatCode>
                <c:ptCount val="35"/>
                <c:pt idx="0">
                  <c:v>238.12232160493829</c:v>
                </c:pt>
                <c:pt idx="1">
                  <c:v>297.4641808681672</c:v>
                </c:pt>
                <c:pt idx="2">
                  <c:v>225.07904456521746</c:v>
                </c:pt>
                <c:pt idx="3">
                  <c:v>197.79419278846154</c:v>
                </c:pt>
                <c:pt idx="4">
                  <c:v>246.67757793103448</c:v>
                </c:pt>
                <c:pt idx="5">
                  <c:v>257.21621298568499</c:v>
                </c:pt>
                <c:pt idx="6">
                  <c:v>232.77131914893619</c:v>
                </c:pt>
                <c:pt idx="7">
                  <c:v>218.0985</c:v>
                </c:pt>
                <c:pt idx="8">
                  <c:v>249.89477818181817</c:v>
                </c:pt>
                <c:pt idx="9">
                  <c:v>220.84029999999996</c:v>
                </c:pt>
                <c:pt idx="10">
                  <c:v>178.46271858974362</c:v>
                </c:pt>
                <c:pt idx="11">
                  <c:v>185.48450850923484</c:v>
                </c:pt>
                <c:pt idx="12">
                  <c:v>210.88200000000001</c:v>
                </c:pt>
                <c:pt idx="13">
                  <c:v>227.61500000000001</c:v>
                </c:pt>
                <c:pt idx="14">
                  <c:v>192.97586485623006</c:v>
                </c:pt>
                <c:pt idx="15">
                  <c:v>260.25869999999998</c:v>
                </c:pt>
                <c:pt idx="16">
                  <c:v>198.34899999999999</c:v>
                </c:pt>
                <c:pt idx="17">
                  <c:v>254.73886249999998</c:v>
                </c:pt>
                <c:pt idx="18">
                  <c:v>221.59258778625954</c:v>
                </c:pt>
                <c:pt idx="19">
                  <c:v>212.54878765690376</c:v>
                </c:pt>
                <c:pt idx="20">
                  <c:v>200.06319801980197</c:v>
                </c:pt>
                <c:pt idx="21">
                  <c:v>187.35784000000001</c:v>
                </c:pt>
                <c:pt idx="22">
                  <c:v>171.17411249999998</c:v>
                </c:pt>
                <c:pt idx="23">
                  <c:v>254.15180864726031</c:v>
                </c:pt>
                <c:pt idx="24">
                  <c:v>259.77737500000001</c:v>
                </c:pt>
                <c:pt idx="25">
                  <c:v>231.61901323529412</c:v>
                </c:pt>
                <c:pt idx="26">
                  <c:v>208.19860673400672</c:v>
                </c:pt>
                <c:pt idx="27">
                  <c:v>269.33077631578942</c:v>
                </c:pt>
                <c:pt idx="28">
                  <c:v>199.22300000000001</c:v>
                </c:pt>
                <c:pt idx="29">
                  <c:v>229.86668770491804</c:v>
                </c:pt>
                <c:pt idx="30">
                  <c:v>216.17708848080133</c:v>
                </c:pt>
                <c:pt idx="31">
                  <c:v>187.54255625000002</c:v>
                </c:pt>
                <c:pt idx="32">
                  <c:v>183.41299999999998</c:v>
                </c:pt>
                <c:pt idx="33">
                  <c:v>125.22166000000001</c:v>
                </c:pt>
                <c:pt idx="34">
                  <c:v>250.38499999999999</c:v>
                </c:pt>
              </c:numCache>
            </c:numRef>
          </c:xVal>
          <c:yVal>
            <c:numRef>
              <c:f>[Book1]Sheet1!$G$3:$G$37</c:f>
              <c:numCache>
                <c:formatCode>General</c:formatCode>
                <c:ptCount val="35"/>
                <c:pt idx="0">
                  <c:v>0.74061945769178417</c:v>
                </c:pt>
                <c:pt idx="1">
                  <c:v>0.75239408232568927</c:v>
                </c:pt>
                <c:pt idx="2">
                  <c:v>1.1117833333536964</c:v>
                </c:pt>
                <c:pt idx="3">
                  <c:v>0.59118364730126527</c:v>
                </c:pt>
                <c:pt idx="4">
                  <c:v>0.3124558896492578</c:v>
                </c:pt>
                <c:pt idx="5">
                  <c:v>0.68258759857717655</c:v>
                </c:pt>
                <c:pt idx="6">
                  <c:v>0.58865188845741401</c:v>
                </c:pt>
                <c:pt idx="7">
                  <c:v>0.87419389568699724</c:v>
                </c:pt>
                <c:pt idx="8">
                  <c:v>0.36320741483280877</c:v>
                </c:pt>
                <c:pt idx="9">
                  <c:v>1.1275116000114112</c:v>
                </c:pt>
                <c:pt idx="10">
                  <c:v>0.98268028335344215</c:v>
                </c:pt>
                <c:pt idx="11">
                  <c:v>0.72472964158804076</c:v>
                </c:pt>
                <c:pt idx="12">
                  <c:v>1.1854971026450811</c:v>
                </c:pt>
                <c:pt idx="13">
                  <c:v>1.0983458910880215</c:v>
                </c:pt>
                <c:pt idx="14">
                  <c:v>0.94881834922702835</c:v>
                </c:pt>
                <c:pt idx="15">
                  <c:v>1.0758526035825124</c:v>
                </c:pt>
                <c:pt idx="16">
                  <c:v>1.1192393205914826</c:v>
                </c:pt>
                <c:pt idx="17">
                  <c:v>0.86780045192358501</c:v>
                </c:pt>
                <c:pt idx="18">
                  <c:v>0.58142601223089108</c:v>
                </c:pt>
                <c:pt idx="19">
                  <c:v>0.85424640459484757</c:v>
                </c:pt>
                <c:pt idx="20">
                  <c:v>0.80717068462970343</c:v>
                </c:pt>
                <c:pt idx="21">
                  <c:v>1.0525313485680663</c:v>
                </c:pt>
                <c:pt idx="22">
                  <c:v>0.64225742840563815</c:v>
                </c:pt>
                <c:pt idx="23">
                  <c:v>0.6972224333516015</c:v>
                </c:pt>
                <c:pt idx="24">
                  <c:v>0.61945753602129117</c:v>
                </c:pt>
                <c:pt idx="25">
                  <c:v>1.0129464061764362</c:v>
                </c:pt>
                <c:pt idx="26">
                  <c:v>0.93555450651980565</c:v>
                </c:pt>
                <c:pt idx="27">
                  <c:v>0.54618809320704698</c:v>
                </c:pt>
                <c:pt idx="28">
                  <c:v>1.4807527243340377</c:v>
                </c:pt>
                <c:pt idx="29">
                  <c:v>0.86514864091271071</c:v>
                </c:pt>
                <c:pt idx="30">
                  <c:v>0.45748679613100235</c:v>
                </c:pt>
                <c:pt idx="31">
                  <c:v>1.3040373603204525</c:v>
                </c:pt>
                <c:pt idx="32">
                  <c:v>1.3630440590361643</c:v>
                </c:pt>
                <c:pt idx="33">
                  <c:v>1.974099369070814</c:v>
                </c:pt>
                <c:pt idx="34">
                  <c:v>0.99846236795335186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D4-454F-8126-6BA081B68033}"/>
            </c:ext>
          </c:extLst>
        </c:ser>
        <c:ser>
          <c:idx val="1"/>
          <c:order val="1"/>
          <c:tx>
            <c:v>2016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9900"/>
              </a:solidFill>
              <a:ln>
                <a:solidFill>
                  <a:schemeClr val="bg2"/>
                </a:solidFill>
              </a:ln>
            </c:spPr>
          </c:marker>
          <c:trendline>
            <c:spPr>
              <a:ln w="31750">
                <a:solidFill>
                  <a:srgbClr val="FF9900"/>
                </a:solidFill>
              </a:ln>
            </c:spPr>
            <c:trendlineType val="linear"/>
            <c:dispRSqr val="0"/>
            <c:dispEq val="0"/>
          </c:trendline>
          <c:xVal>
            <c:numRef>
              <c:f>[Book1]Sheet1!$F$38:$F$71</c:f>
              <c:numCache>
                <c:formatCode>General</c:formatCode>
                <c:ptCount val="34"/>
                <c:pt idx="0">
                  <c:v>229.47548376623376</c:v>
                </c:pt>
                <c:pt idx="1">
                  <c:v>230.62762142857144</c:v>
                </c:pt>
                <c:pt idx="2">
                  <c:v>243.46691111111113</c:v>
                </c:pt>
                <c:pt idx="3">
                  <c:v>241.79588888888892</c:v>
                </c:pt>
                <c:pt idx="4">
                  <c:v>201.67</c:v>
                </c:pt>
                <c:pt idx="5">
                  <c:v>200.63335000000006</c:v>
                </c:pt>
                <c:pt idx="6">
                  <c:v>246.51748148148147</c:v>
                </c:pt>
                <c:pt idx="7">
                  <c:v>236.90914999999998</c:v>
                </c:pt>
                <c:pt idx="8">
                  <c:v>247.87647392290251</c:v>
                </c:pt>
                <c:pt idx="9">
                  <c:v>220.19429783393502</c:v>
                </c:pt>
                <c:pt idx="10">
                  <c:v>249.67414180929097</c:v>
                </c:pt>
                <c:pt idx="11">
                  <c:v>241.18220689655175</c:v>
                </c:pt>
                <c:pt idx="12">
                  <c:v>205.57124100000001</c:v>
                </c:pt>
                <c:pt idx="13">
                  <c:v>177.53840000000002</c:v>
                </c:pt>
                <c:pt idx="14">
                  <c:v>184.73679270833333</c:v>
                </c:pt>
                <c:pt idx="15">
                  <c:v>228.21483647260277</c:v>
                </c:pt>
                <c:pt idx="16">
                  <c:v>240.01238596187176</c:v>
                </c:pt>
                <c:pt idx="17">
                  <c:v>251.32215692307693</c:v>
                </c:pt>
                <c:pt idx="18">
                  <c:v>223.58477475247523</c:v>
                </c:pt>
                <c:pt idx="19">
                  <c:v>220.10391538461542</c:v>
                </c:pt>
                <c:pt idx="20">
                  <c:v>213.55055416666661</c:v>
                </c:pt>
                <c:pt idx="21">
                  <c:v>205.86557961783438</c:v>
                </c:pt>
                <c:pt idx="22">
                  <c:v>205.28538240131581</c:v>
                </c:pt>
                <c:pt idx="23">
                  <c:v>234.9202092875318</c:v>
                </c:pt>
                <c:pt idx="24">
                  <c:v>235.2407235449736</c:v>
                </c:pt>
                <c:pt idx="25">
                  <c:v>233.05256867283953</c:v>
                </c:pt>
                <c:pt idx="26">
                  <c:v>211.6924549382716</c:v>
                </c:pt>
                <c:pt idx="27">
                  <c:v>217.23857493917274</c:v>
                </c:pt>
                <c:pt idx="28">
                  <c:v>162.98410385835095</c:v>
                </c:pt>
                <c:pt idx="29">
                  <c:v>237.27047352941179</c:v>
                </c:pt>
                <c:pt idx="30">
                  <c:v>242.53004587155968</c:v>
                </c:pt>
                <c:pt idx="31">
                  <c:v>257.52958298291719</c:v>
                </c:pt>
                <c:pt idx="32">
                  <c:v>243.07087790697676</c:v>
                </c:pt>
                <c:pt idx="33">
                  <c:v>235.63958441558441</c:v>
                </c:pt>
              </c:numCache>
            </c:numRef>
          </c:xVal>
          <c:yVal>
            <c:numRef>
              <c:f>[Book1]Sheet1!$G$38:$G$71</c:f>
              <c:numCache>
                <c:formatCode>General</c:formatCode>
                <c:ptCount val="34"/>
                <c:pt idx="0">
                  <c:v>0.6852159418495446</c:v>
                </c:pt>
                <c:pt idx="1">
                  <c:v>0.61416258930947643</c:v>
                </c:pt>
                <c:pt idx="2">
                  <c:v>0.67588468102122201</c:v>
                </c:pt>
                <c:pt idx="3">
                  <c:v>0.55602452573635319</c:v>
                </c:pt>
                <c:pt idx="4">
                  <c:v>0.991719145138097</c:v>
                </c:pt>
                <c:pt idx="5">
                  <c:v>1.0803288685555017</c:v>
                </c:pt>
                <c:pt idx="6">
                  <c:v>0.34375144606978514</c:v>
                </c:pt>
                <c:pt idx="7">
                  <c:v>0.68802745693866196</c:v>
                </c:pt>
                <c:pt idx="8">
                  <c:v>0.68564251312909352</c:v>
                </c:pt>
                <c:pt idx="9">
                  <c:v>0.55915500489102821</c:v>
                </c:pt>
                <c:pt idx="10">
                  <c:v>0.59911831875844357</c:v>
                </c:pt>
                <c:pt idx="11">
                  <c:v>0.5009532818240614</c:v>
                </c:pt>
                <c:pt idx="12">
                  <c:v>0.64007007672829097</c:v>
                </c:pt>
                <c:pt idx="13">
                  <c:v>0.8692955063993667</c:v>
                </c:pt>
                <c:pt idx="14">
                  <c:v>0.86395440955096259</c:v>
                </c:pt>
                <c:pt idx="15">
                  <c:v>0.66980565945565396</c:v>
                </c:pt>
                <c:pt idx="16">
                  <c:v>0.67089258616373815</c:v>
                </c:pt>
                <c:pt idx="17">
                  <c:v>0.72221126274690939</c:v>
                </c:pt>
                <c:pt idx="18">
                  <c:v>0.80661366523334233</c:v>
                </c:pt>
                <c:pt idx="19">
                  <c:v>0.61858893294073081</c:v>
                </c:pt>
                <c:pt idx="20">
                  <c:v>0.5498307748479464</c:v>
                </c:pt>
                <c:pt idx="21">
                  <c:v>0.85517431199927141</c:v>
                </c:pt>
                <c:pt idx="22">
                  <c:v>0.7358978860562071</c:v>
                </c:pt>
                <c:pt idx="23">
                  <c:v>0.47858813759050972</c:v>
                </c:pt>
                <c:pt idx="24">
                  <c:v>0.47491597133358604</c:v>
                </c:pt>
                <c:pt idx="25">
                  <c:v>0.55139098938723319</c:v>
                </c:pt>
                <c:pt idx="26">
                  <c:v>0.7438580456180468</c:v>
                </c:pt>
                <c:pt idx="27">
                  <c:v>0.81693403864570424</c:v>
                </c:pt>
                <c:pt idx="28">
                  <c:v>0.71587027768368106</c:v>
                </c:pt>
                <c:pt idx="29">
                  <c:v>1.0459644088731153</c:v>
                </c:pt>
                <c:pt idx="30">
                  <c:v>0.68278686741735373</c:v>
                </c:pt>
                <c:pt idx="31">
                  <c:v>0.56350134131905316</c:v>
                </c:pt>
                <c:pt idx="32">
                  <c:v>0.98669660210842403</c:v>
                </c:pt>
                <c:pt idx="33">
                  <c:v>0.80907183367423119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D4-454F-8126-6BA081B68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4288"/>
        <c:axId val="245164864"/>
      </c:scatterChart>
      <c:valAx>
        <c:axId val="245164288"/>
        <c:scaling>
          <c:orientation val="minMax"/>
          <c:max val="300"/>
          <c:min val="10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Yield at optimum N,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64864"/>
        <c:crosses val="autoZero"/>
        <c:crossBetween val="midCat"/>
      </c:valAx>
      <c:valAx>
        <c:axId val="24516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lb. N per bushel of yield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6428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Adjusted NUE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2015</c:v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[Book1]Sheet1!$F$3:$F$37</c:f>
              <c:numCache>
                <c:formatCode>General</c:formatCode>
                <c:ptCount val="35"/>
                <c:pt idx="0">
                  <c:v>238.12232160493829</c:v>
                </c:pt>
                <c:pt idx="1">
                  <c:v>297.4641808681672</c:v>
                </c:pt>
                <c:pt idx="2">
                  <c:v>225.07904456521746</c:v>
                </c:pt>
                <c:pt idx="3">
                  <c:v>197.79419278846154</c:v>
                </c:pt>
                <c:pt idx="4">
                  <c:v>246.67757793103448</c:v>
                </c:pt>
                <c:pt idx="5">
                  <c:v>257.21621298568499</c:v>
                </c:pt>
                <c:pt idx="6">
                  <c:v>232.77131914893619</c:v>
                </c:pt>
                <c:pt idx="7">
                  <c:v>218.0985</c:v>
                </c:pt>
                <c:pt idx="8">
                  <c:v>249.89477818181817</c:v>
                </c:pt>
                <c:pt idx="9">
                  <c:v>220.84029999999996</c:v>
                </c:pt>
                <c:pt idx="10">
                  <c:v>178.46271858974362</c:v>
                </c:pt>
                <c:pt idx="11">
                  <c:v>185.48450850923484</c:v>
                </c:pt>
                <c:pt idx="12">
                  <c:v>210.88200000000001</c:v>
                </c:pt>
                <c:pt idx="13">
                  <c:v>227.61500000000001</c:v>
                </c:pt>
                <c:pt idx="14">
                  <c:v>192.97586485623006</c:v>
                </c:pt>
                <c:pt idx="15">
                  <c:v>260.25869999999998</c:v>
                </c:pt>
                <c:pt idx="16">
                  <c:v>198.34899999999999</c:v>
                </c:pt>
                <c:pt idx="17">
                  <c:v>254.73886249999998</c:v>
                </c:pt>
                <c:pt idx="18">
                  <c:v>221.59258778625954</c:v>
                </c:pt>
                <c:pt idx="19">
                  <c:v>212.54878765690376</c:v>
                </c:pt>
                <c:pt idx="20">
                  <c:v>200.06319801980197</c:v>
                </c:pt>
                <c:pt idx="21">
                  <c:v>187.35784000000001</c:v>
                </c:pt>
                <c:pt idx="22">
                  <c:v>171.17411249999998</c:v>
                </c:pt>
                <c:pt idx="23">
                  <c:v>254.15180864726031</c:v>
                </c:pt>
                <c:pt idx="24">
                  <c:v>259.77737500000001</c:v>
                </c:pt>
                <c:pt idx="25">
                  <c:v>231.61901323529412</c:v>
                </c:pt>
                <c:pt idx="26">
                  <c:v>208.19860673400672</c:v>
                </c:pt>
                <c:pt idx="27">
                  <c:v>269.33077631578942</c:v>
                </c:pt>
                <c:pt idx="28">
                  <c:v>199.22300000000001</c:v>
                </c:pt>
                <c:pt idx="29">
                  <c:v>229.86668770491804</c:v>
                </c:pt>
                <c:pt idx="30">
                  <c:v>216.17708848080133</c:v>
                </c:pt>
                <c:pt idx="31">
                  <c:v>187.54255625000002</c:v>
                </c:pt>
                <c:pt idx="32">
                  <c:v>183.41299999999998</c:v>
                </c:pt>
                <c:pt idx="33">
                  <c:v>125.22166000000001</c:v>
                </c:pt>
                <c:pt idx="34">
                  <c:v>250.38499999999999</c:v>
                </c:pt>
              </c:numCache>
            </c:numRef>
          </c:xVal>
          <c:yVal>
            <c:numRef>
              <c:f>[Book1]Sheet1!$H$3:$H$37</c:f>
              <c:numCache>
                <c:formatCode>General</c:formatCode>
                <c:ptCount val="35"/>
                <c:pt idx="0">
                  <c:v>1.2281240405280933</c:v>
                </c:pt>
                <c:pt idx="1">
                  <c:v>1.2562024998429748</c:v>
                </c:pt>
                <c:pt idx="2">
                  <c:v>1.4802753312116048</c:v>
                </c:pt>
                <c:pt idx="3">
                  <c:v>1.4123296377374479</c:v>
                </c:pt>
                <c:pt idx="4">
                  <c:v>1.5179113539769278</c:v>
                </c:pt>
                <c:pt idx="5">
                  <c:v>1.0432423973710296</c:v>
                </c:pt>
                <c:pt idx="6">
                  <c:v>1.8155410312273057</c:v>
                </c:pt>
                <c:pt idx="7">
                  <c:v>3.3101621979476992</c:v>
                </c:pt>
                <c:pt idx="8">
                  <c:v>0.91041514930808454</c:v>
                </c:pt>
                <c:pt idx="9">
                  <c:v>2.0420665713702273</c:v>
                </c:pt>
                <c:pt idx="10">
                  <c:v>1.2755915555839017</c:v>
                </c:pt>
                <c:pt idx="11">
                  <c:v>0.8936949819026766</c:v>
                </c:pt>
                <c:pt idx="12">
                  <c:v>1.7975912277548087</c:v>
                </c:pt>
                <c:pt idx="13">
                  <c:v>2.1164021164021163</c:v>
                </c:pt>
                <c:pt idx="14">
                  <c:v>1.4856633486851873</c:v>
                </c:pt>
                <c:pt idx="15">
                  <c:v>1.7038677798602828</c:v>
                </c:pt>
                <c:pt idx="16">
                  <c:v>1.5267175572519083</c:v>
                </c:pt>
                <c:pt idx="17">
                  <c:v>1.2385434728758977</c:v>
                </c:pt>
                <c:pt idx="18">
                  <c:v>1.0594342621040365</c:v>
                </c:pt>
                <c:pt idx="19">
                  <c:v>1.8728345350688267</c:v>
                </c:pt>
                <c:pt idx="20">
                  <c:v>1.6969285593076533</c:v>
                </c:pt>
                <c:pt idx="21">
                  <c:v>3.3647375504710624</c:v>
                </c:pt>
                <c:pt idx="22">
                  <c:v>1.1161337128187958</c:v>
                </c:pt>
                <c:pt idx="23">
                  <c:v>0.88117372339956823</c:v>
                </c:pt>
                <c:pt idx="24">
                  <c:v>0.7224650507531698</c:v>
                </c:pt>
                <c:pt idx="25">
                  <c:v>2.0046106043900975</c:v>
                </c:pt>
                <c:pt idx="26">
                  <c:v>1.4738393515106853</c:v>
                </c:pt>
                <c:pt idx="27">
                  <c:v>1.5846604864907701</c:v>
                </c:pt>
                <c:pt idx="28">
                  <c:v>4.5578851412944381</c:v>
                </c:pt>
                <c:pt idx="29">
                  <c:v>1.4153280022645247</c:v>
                </c:pt>
                <c:pt idx="30">
                  <c:v>1.4442518775274407</c:v>
                </c:pt>
                <c:pt idx="31">
                  <c:v>2.0354162426216158</c:v>
                </c:pt>
                <c:pt idx="32">
                  <c:v>2.8264556246466932</c:v>
                </c:pt>
                <c:pt idx="33">
                  <c:v>2.1240441801189465</c:v>
                </c:pt>
                <c:pt idx="34">
                  <c:v>1.6139444803098775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A8-487A-8701-E7F1BB1B7425}"/>
            </c:ext>
          </c:extLst>
        </c:ser>
        <c:ser>
          <c:idx val="1"/>
          <c:order val="1"/>
          <c:tx>
            <c:v>2016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9900"/>
              </a:solidFill>
              <a:ln>
                <a:solidFill>
                  <a:schemeClr val="bg2"/>
                </a:solidFill>
              </a:ln>
            </c:spPr>
          </c:marker>
          <c:trendline>
            <c:spPr>
              <a:ln w="31750">
                <a:solidFill>
                  <a:srgbClr val="FF9900"/>
                </a:solidFill>
              </a:ln>
            </c:spPr>
            <c:trendlineType val="linear"/>
            <c:dispRSqr val="0"/>
            <c:dispEq val="0"/>
          </c:trendline>
          <c:xVal>
            <c:numRef>
              <c:f>[Book1]Sheet1!$F$38:$F$71</c:f>
              <c:numCache>
                <c:formatCode>General</c:formatCode>
                <c:ptCount val="34"/>
                <c:pt idx="0">
                  <c:v>229.47548376623376</c:v>
                </c:pt>
                <c:pt idx="1">
                  <c:v>230.62762142857144</c:v>
                </c:pt>
                <c:pt idx="2">
                  <c:v>243.46691111111113</c:v>
                </c:pt>
                <c:pt idx="3">
                  <c:v>241.79588888888892</c:v>
                </c:pt>
                <c:pt idx="4">
                  <c:v>201.67</c:v>
                </c:pt>
                <c:pt idx="5">
                  <c:v>200.63335000000006</c:v>
                </c:pt>
                <c:pt idx="6">
                  <c:v>246.51748148148147</c:v>
                </c:pt>
                <c:pt idx="7">
                  <c:v>236.90914999999998</c:v>
                </c:pt>
                <c:pt idx="8">
                  <c:v>247.87647392290251</c:v>
                </c:pt>
                <c:pt idx="9">
                  <c:v>220.19429783393502</c:v>
                </c:pt>
                <c:pt idx="10">
                  <c:v>249.67414180929097</c:v>
                </c:pt>
                <c:pt idx="11">
                  <c:v>241.18220689655175</c:v>
                </c:pt>
                <c:pt idx="12">
                  <c:v>205.57124100000001</c:v>
                </c:pt>
                <c:pt idx="13">
                  <c:v>177.53840000000002</c:v>
                </c:pt>
                <c:pt idx="14">
                  <c:v>184.73679270833333</c:v>
                </c:pt>
                <c:pt idx="15">
                  <c:v>228.21483647260277</c:v>
                </c:pt>
                <c:pt idx="16">
                  <c:v>240.01238596187176</c:v>
                </c:pt>
                <c:pt idx="17">
                  <c:v>251.32215692307693</c:v>
                </c:pt>
                <c:pt idx="18">
                  <c:v>223.58477475247523</c:v>
                </c:pt>
                <c:pt idx="19">
                  <c:v>220.10391538461542</c:v>
                </c:pt>
                <c:pt idx="20">
                  <c:v>213.55055416666661</c:v>
                </c:pt>
                <c:pt idx="21">
                  <c:v>205.86557961783438</c:v>
                </c:pt>
                <c:pt idx="22">
                  <c:v>205.28538240131581</c:v>
                </c:pt>
                <c:pt idx="23">
                  <c:v>234.9202092875318</c:v>
                </c:pt>
                <c:pt idx="24">
                  <c:v>235.2407235449736</c:v>
                </c:pt>
                <c:pt idx="25">
                  <c:v>233.05256867283953</c:v>
                </c:pt>
                <c:pt idx="26">
                  <c:v>211.6924549382716</c:v>
                </c:pt>
                <c:pt idx="27">
                  <c:v>217.23857493917274</c:v>
                </c:pt>
                <c:pt idx="28">
                  <c:v>162.98410385835095</c:v>
                </c:pt>
                <c:pt idx="29">
                  <c:v>237.27047352941179</c:v>
                </c:pt>
                <c:pt idx="30">
                  <c:v>242.53004587155968</c:v>
                </c:pt>
                <c:pt idx="31">
                  <c:v>257.52958298291719</c:v>
                </c:pt>
                <c:pt idx="32">
                  <c:v>243.07087790697676</c:v>
                </c:pt>
                <c:pt idx="33">
                  <c:v>235.63958441558441</c:v>
                </c:pt>
              </c:numCache>
            </c:numRef>
          </c:xVal>
          <c:yVal>
            <c:numRef>
              <c:f>[Book1]Sheet1!$H$38:$H$71</c:f>
              <c:numCache>
                <c:formatCode>General</c:formatCode>
                <c:ptCount val="34"/>
                <c:pt idx="0">
                  <c:v>1.7114495978093445</c:v>
                </c:pt>
                <c:pt idx="1">
                  <c:v>1.4390559792775934</c:v>
                </c:pt>
                <c:pt idx="2">
                  <c:v>2.5239777889954569</c:v>
                </c:pt>
                <c:pt idx="3">
                  <c:v>1.6121231662098976</c:v>
                </c:pt>
                <c:pt idx="4">
                  <c:v>3.2701111837802488</c:v>
                </c:pt>
                <c:pt idx="5">
                  <c:v>1.6123831022250878</c:v>
                </c:pt>
                <c:pt idx="6">
                  <c:v>0.8038585209003215</c:v>
                </c:pt>
                <c:pt idx="7">
                  <c:v>1.1229015776767166</c:v>
                </c:pt>
                <c:pt idx="8">
                  <c:v>1.1771630370806354</c:v>
                </c:pt>
                <c:pt idx="9">
                  <c:v>1.2786088735455823</c:v>
                </c:pt>
                <c:pt idx="10">
                  <c:v>1.404889013767912</c:v>
                </c:pt>
                <c:pt idx="11">
                  <c:v>1.1964584828906433</c:v>
                </c:pt>
                <c:pt idx="12">
                  <c:v>2.33127404126355</c:v>
                </c:pt>
                <c:pt idx="13">
                  <c:v>2.1258503401360538</c:v>
                </c:pt>
                <c:pt idx="14">
                  <c:v>2.0701790704895977</c:v>
                </c:pt>
                <c:pt idx="15">
                  <c:v>1.8303285439736428</c:v>
                </c:pt>
                <c:pt idx="16">
                  <c:v>0.97172286463900492</c:v>
                </c:pt>
                <c:pt idx="17">
                  <c:v>1.4494854326714015</c:v>
                </c:pt>
                <c:pt idx="18">
                  <c:v>3.5442140705298599</c:v>
                </c:pt>
                <c:pt idx="19">
                  <c:v>0.83514280942041075</c:v>
                </c:pt>
                <c:pt idx="20">
                  <c:v>0.63313178638133538</c:v>
                </c:pt>
                <c:pt idx="21">
                  <c:v>2.656748140276302</c:v>
                </c:pt>
                <c:pt idx="22">
                  <c:v>1.7881090746535531</c:v>
                </c:pt>
                <c:pt idx="23">
                  <c:v>1.845529205499677</c:v>
                </c:pt>
                <c:pt idx="24">
                  <c:v>1.3634194559956363</c:v>
                </c:pt>
                <c:pt idx="25">
                  <c:v>1.9366708627868685</c:v>
                </c:pt>
                <c:pt idx="26">
                  <c:v>1.3554727211114876</c:v>
                </c:pt>
                <c:pt idx="27">
                  <c:v>1.2056908608632748</c:v>
                </c:pt>
                <c:pt idx="28">
                  <c:v>0.83073727933541019</c:v>
                </c:pt>
                <c:pt idx="29">
                  <c:v>3.2159511175430127</c:v>
                </c:pt>
                <c:pt idx="30">
                  <c:v>1.5588464536243174</c:v>
                </c:pt>
                <c:pt idx="31">
                  <c:v>0.83032341096857232</c:v>
                </c:pt>
                <c:pt idx="32">
                  <c:v>1.6242995208316411</c:v>
                </c:pt>
                <c:pt idx="33">
                  <c:v>2.5406504065040654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A8-487A-8701-E7F1BB1B7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7744"/>
        <c:axId val="245168320"/>
      </c:scatterChart>
      <c:valAx>
        <c:axId val="245167744"/>
        <c:scaling>
          <c:orientation val="minMax"/>
          <c:max val="300"/>
          <c:min val="10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Yield at optimum N, bu/acre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68320"/>
        <c:crosses val="autoZero"/>
        <c:crossBetween val="midCat"/>
      </c:valAx>
      <c:valAx>
        <c:axId val="245168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lb. N per bushel of yield increase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67744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On-Farm Trials 2015-16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9900"/>
              </a:solidFill>
              <a:ln w="9525">
                <a:solidFill>
                  <a:schemeClr val="bg2"/>
                </a:solidFill>
              </a:ln>
              <a:effectLst/>
            </c:spPr>
          </c:marker>
          <c:trendline>
            <c:spPr>
              <a:ln w="31750" cap="rnd" cmpd="sng">
                <a:solidFill>
                  <a:srgbClr val="FF6600"/>
                </a:solidFill>
                <a:prstDash val="solid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9518774291338833"/>
                  <c:y val="-0.3355220401075243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'[NUE calcs 2015 29016 OFR trials.xlsx]Sheet1'!$G$3:$G$71</c:f>
              <c:numCache>
                <c:formatCode>General</c:formatCode>
                <c:ptCount val="69"/>
                <c:pt idx="0">
                  <c:v>0.74061945769178417</c:v>
                </c:pt>
                <c:pt idx="1">
                  <c:v>0.75239408232568927</c:v>
                </c:pt>
                <c:pt idx="2">
                  <c:v>1.1117833333536964</c:v>
                </c:pt>
                <c:pt idx="3">
                  <c:v>0.59118364730126527</c:v>
                </c:pt>
                <c:pt idx="4">
                  <c:v>0.3124558896492578</c:v>
                </c:pt>
                <c:pt idx="5">
                  <c:v>0.68258759857717655</c:v>
                </c:pt>
                <c:pt idx="6">
                  <c:v>0.58865188845741401</c:v>
                </c:pt>
                <c:pt idx="7">
                  <c:v>0.87419389568699724</c:v>
                </c:pt>
                <c:pt idx="8">
                  <c:v>0.36320741483280877</c:v>
                </c:pt>
                <c:pt idx="9">
                  <c:v>1.1275116000114112</c:v>
                </c:pt>
                <c:pt idx="10">
                  <c:v>0.98268028335344215</c:v>
                </c:pt>
                <c:pt idx="11">
                  <c:v>0.72472964158804076</c:v>
                </c:pt>
                <c:pt idx="12">
                  <c:v>1.1854971026450811</c:v>
                </c:pt>
                <c:pt idx="13">
                  <c:v>1.0983458910880215</c:v>
                </c:pt>
                <c:pt idx="14">
                  <c:v>0.94881834922702835</c:v>
                </c:pt>
                <c:pt idx="15">
                  <c:v>1.0758526035825124</c:v>
                </c:pt>
                <c:pt idx="16">
                  <c:v>1.1192393205914826</c:v>
                </c:pt>
                <c:pt idx="17">
                  <c:v>0.86780045192358501</c:v>
                </c:pt>
                <c:pt idx="18">
                  <c:v>0.58142601223089108</c:v>
                </c:pt>
                <c:pt idx="19">
                  <c:v>0.85424640459484757</c:v>
                </c:pt>
                <c:pt idx="20">
                  <c:v>0.80717068462970343</c:v>
                </c:pt>
                <c:pt idx="21">
                  <c:v>1.0525313485680663</c:v>
                </c:pt>
                <c:pt idx="22">
                  <c:v>0.64225742840563815</c:v>
                </c:pt>
                <c:pt idx="23">
                  <c:v>0.6972224333516015</c:v>
                </c:pt>
                <c:pt idx="24">
                  <c:v>0.61945753602129117</c:v>
                </c:pt>
                <c:pt idx="25">
                  <c:v>1.0129464061764362</c:v>
                </c:pt>
                <c:pt idx="26">
                  <c:v>0.93555450651980565</c:v>
                </c:pt>
                <c:pt idx="27">
                  <c:v>0.54618809320704698</c:v>
                </c:pt>
                <c:pt idx="28">
                  <c:v>1.4807527243340377</c:v>
                </c:pt>
                <c:pt idx="29">
                  <c:v>0.86514864091271071</c:v>
                </c:pt>
                <c:pt idx="30">
                  <c:v>0.45748679613100235</c:v>
                </c:pt>
                <c:pt idx="31">
                  <c:v>1.3040373603204525</c:v>
                </c:pt>
                <c:pt idx="32">
                  <c:v>1.3630440590361643</c:v>
                </c:pt>
                <c:pt idx="33">
                  <c:v>1.974099369070814</c:v>
                </c:pt>
                <c:pt idx="34">
                  <c:v>0.99846236795335186</c:v>
                </c:pt>
                <c:pt idx="35">
                  <c:v>0.6852159418495446</c:v>
                </c:pt>
                <c:pt idx="36">
                  <c:v>0.61416258930947643</c:v>
                </c:pt>
                <c:pt idx="37">
                  <c:v>0.67588468102122201</c:v>
                </c:pt>
                <c:pt idx="38">
                  <c:v>0.55602452573635319</c:v>
                </c:pt>
                <c:pt idx="39">
                  <c:v>0.991719145138097</c:v>
                </c:pt>
                <c:pt idx="40">
                  <c:v>1.0803288685555017</c:v>
                </c:pt>
                <c:pt idx="41">
                  <c:v>0.34375144606978514</c:v>
                </c:pt>
                <c:pt idx="42">
                  <c:v>0.68802745693866196</c:v>
                </c:pt>
                <c:pt idx="43">
                  <c:v>0.68564251312909352</c:v>
                </c:pt>
                <c:pt idx="44">
                  <c:v>0.55915500489102821</c:v>
                </c:pt>
                <c:pt idx="45">
                  <c:v>0.59911831875844357</c:v>
                </c:pt>
                <c:pt idx="46">
                  <c:v>0.5009532818240614</c:v>
                </c:pt>
                <c:pt idx="47">
                  <c:v>0.64007007672829097</c:v>
                </c:pt>
                <c:pt idx="48">
                  <c:v>0.8692955063993667</c:v>
                </c:pt>
                <c:pt idx="49">
                  <c:v>0.86395440955096259</c:v>
                </c:pt>
                <c:pt idx="50">
                  <c:v>0.66980565945565396</c:v>
                </c:pt>
                <c:pt idx="51">
                  <c:v>0.67089258616373815</c:v>
                </c:pt>
                <c:pt idx="52">
                  <c:v>0.72221126274690939</c:v>
                </c:pt>
                <c:pt idx="53">
                  <c:v>0.80661366523334233</c:v>
                </c:pt>
                <c:pt idx="54">
                  <c:v>0.61858893294073081</c:v>
                </c:pt>
                <c:pt idx="55">
                  <c:v>0.5498307748479464</c:v>
                </c:pt>
                <c:pt idx="56">
                  <c:v>0.85517431199927141</c:v>
                </c:pt>
                <c:pt idx="57">
                  <c:v>0.7358978860562071</c:v>
                </c:pt>
                <c:pt idx="58">
                  <c:v>0.47858813759050972</c:v>
                </c:pt>
                <c:pt idx="59">
                  <c:v>0.47491597133358604</c:v>
                </c:pt>
                <c:pt idx="60">
                  <c:v>0.55139098938723319</c:v>
                </c:pt>
                <c:pt idx="61">
                  <c:v>0.7438580456180468</c:v>
                </c:pt>
                <c:pt idx="62">
                  <c:v>0.81693403864570424</c:v>
                </c:pt>
                <c:pt idx="63">
                  <c:v>0.71587027768368106</c:v>
                </c:pt>
                <c:pt idx="64">
                  <c:v>1.0459644088731153</c:v>
                </c:pt>
                <c:pt idx="65">
                  <c:v>0.68278686741735373</c:v>
                </c:pt>
                <c:pt idx="66">
                  <c:v>0.56350134131905316</c:v>
                </c:pt>
                <c:pt idx="67">
                  <c:v>0.98669660210842403</c:v>
                </c:pt>
                <c:pt idx="68">
                  <c:v>0.80907183367423119</c:v>
                </c:pt>
              </c:numCache>
            </c:numRef>
          </c:xVal>
          <c:yVal>
            <c:numRef>
              <c:f>'[NUE calcs 2015 29016 OFR trials.xlsx]Sheet1'!$I$3:$I$71</c:f>
              <c:numCache>
                <c:formatCode>General</c:formatCode>
                <c:ptCount val="69"/>
                <c:pt idx="0">
                  <c:v>61.764296913580267</c:v>
                </c:pt>
                <c:pt idx="1">
                  <c:v>73.653891479099684</c:v>
                </c:pt>
                <c:pt idx="2">
                  <c:v>-25.160085869565165</c:v>
                </c:pt>
                <c:pt idx="3">
                  <c:v>80.861500480769237</c:v>
                </c:pt>
                <c:pt idx="4">
                  <c:v>169.60171586206897</c:v>
                </c:pt>
                <c:pt idx="5">
                  <c:v>81.643615848670692</c:v>
                </c:pt>
                <c:pt idx="6">
                  <c:v>95.750042553191491</c:v>
                </c:pt>
                <c:pt idx="7">
                  <c:v>27.438122641509437</c:v>
                </c:pt>
                <c:pt idx="8">
                  <c:v>159.13114181818179</c:v>
                </c:pt>
                <c:pt idx="9">
                  <c:v>-28.159700000000043</c:v>
                </c:pt>
                <c:pt idx="10">
                  <c:v>3.0909237179487548</c:v>
                </c:pt>
                <c:pt idx="11">
                  <c:v>51.058387137203169</c:v>
                </c:pt>
                <c:pt idx="12">
                  <c:v>-39.117999999999995</c:v>
                </c:pt>
                <c:pt idx="13">
                  <c:v>-22.384999999999991</c:v>
                </c:pt>
                <c:pt idx="14">
                  <c:v>9.8768233226837481</c:v>
                </c:pt>
                <c:pt idx="15">
                  <c:v>-19.741300000000024</c:v>
                </c:pt>
                <c:pt idx="16">
                  <c:v>-23.650999999999982</c:v>
                </c:pt>
                <c:pt idx="17">
                  <c:v>33.67636250000001</c:v>
                </c:pt>
                <c:pt idx="18">
                  <c:v>92.752893129770996</c:v>
                </c:pt>
                <c:pt idx="19">
                  <c:v>30.979749999999996</c:v>
                </c:pt>
                <c:pt idx="20">
                  <c:v>38.578049504950485</c:v>
                </c:pt>
                <c:pt idx="21">
                  <c:v>-9.8421599999999785</c:v>
                </c:pt>
                <c:pt idx="22">
                  <c:v>61.236267196132587</c:v>
                </c:pt>
                <c:pt idx="23">
                  <c:v>76.951466181506873</c:v>
                </c:pt>
                <c:pt idx="24">
                  <c:v>98.856322368421047</c:v>
                </c:pt>
                <c:pt idx="25">
                  <c:v>-2.9986338235294454</c:v>
                </c:pt>
                <c:pt idx="26">
                  <c:v>13.41746195286197</c:v>
                </c:pt>
                <c:pt idx="27">
                  <c:v>122.22551315789471</c:v>
                </c:pt>
                <c:pt idx="28">
                  <c:v>-95.776999999999987</c:v>
                </c:pt>
                <c:pt idx="29">
                  <c:v>30.997835245901683</c:v>
                </c:pt>
                <c:pt idx="30">
                  <c:v>117.27892487479131</c:v>
                </c:pt>
                <c:pt idx="31">
                  <c:v>-57.019943749999982</c:v>
                </c:pt>
                <c:pt idx="32">
                  <c:v>-66.587000000000018</c:v>
                </c:pt>
                <c:pt idx="33">
                  <c:v>-121.97834</c:v>
                </c:pt>
                <c:pt idx="34">
                  <c:v>0.38499999999999091</c:v>
                </c:pt>
                <c:pt idx="35">
                  <c:v>72.23522402597402</c:v>
                </c:pt>
                <c:pt idx="36">
                  <c:v>88.984764285714306</c:v>
                </c:pt>
                <c:pt idx="37">
                  <c:v>78.911355555555559</c:v>
                </c:pt>
                <c:pt idx="38">
                  <c:v>107.3514444444445</c:v>
                </c:pt>
                <c:pt idx="39">
                  <c:v>1.6699999999999875</c:v>
                </c:pt>
                <c:pt idx="40">
                  <c:v>-16.116649999999964</c:v>
                </c:pt>
                <c:pt idx="41">
                  <c:v>161.77674074074073</c:v>
                </c:pt>
                <c:pt idx="42">
                  <c:v>73.909149999999983</c:v>
                </c:pt>
                <c:pt idx="43">
                  <c:v>77.921825396825426</c:v>
                </c:pt>
                <c:pt idx="44">
                  <c:v>97.071554151624568</c:v>
                </c:pt>
                <c:pt idx="45">
                  <c:v>100.08978973105135</c:v>
                </c:pt>
                <c:pt idx="46">
                  <c:v>120.36118883415438</c:v>
                </c:pt>
                <c:pt idx="47">
                  <c:v>73.991241000000002</c:v>
                </c:pt>
                <c:pt idx="48">
                  <c:v>23.205066666666681</c:v>
                </c:pt>
                <c:pt idx="49">
                  <c:v>25.13262604166664</c:v>
                </c:pt>
                <c:pt idx="50">
                  <c:v>75.355247431506854</c:v>
                </c:pt>
                <c:pt idx="51">
                  <c:v>78.989855632582334</c:v>
                </c:pt>
                <c:pt idx="52">
                  <c:v>69.814464615384622</c:v>
                </c:pt>
                <c:pt idx="53">
                  <c:v>43.238240099009914</c:v>
                </c:pt>
                <c:pt idx="54">
                  <c:v>83.950069230769259</c:v>
                </c:pt>
                <c:pt idx="55">
                  <c:v>96.133887499999958</c:v>
                </c:pt>
                <c:pt idx="56">
                  <c:v>29.814624203821637</c:v>
                </c:pt>
                <c:pt idx="57">
                  <c:v>54.216303453947404</c:v>
                </c:pt>
                <c:pt idx="58">
                  <c:v>122.49018384223919</c:v>
                </c:pt>
                <c:pt idx="59">
                  <c:v>123.52114682539688</c:v>
                </c:pt>
                <c:pt idx="60">
                  <c:v>104.54948225308644</c:v>
                </c:pt>
                <c:pt idx="61">
                  <c:v>54.223319135802456</c:v>
                </c:pt>
                <c:pt idx="62">
                  <c:v>39.768988564476871</c:v>
                </c:pt>
                <c:pt idx="63">
                  <c:v>46.308628171247349</c:v>
                </c:pt>
                <c:pt idx="64">
                  <c:v>-10.905997058823544</c:v>
                </c:pt>
                <c:pt idx="65">
                  <c:v>76.93371559633033</c:v>
                </c:pt>
                <c:pt idx="66">
                  <c:v>112.41131754270694</c:v>
                </c:pt>
                <c:pt idx="67">
                  <c:v>3.2336686046512</c:v>
                </c:pt>
                <c:pt idx="68">
                  <c:v>44.990233766233729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00-4AE9-9097-9D9D30BC7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23936"/>
        <c:axId val="164424512"/>
      </c:scatterChart>
      <c:valAx>
        <c:axId val="16442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 sz="2800" dirty="0"/>
                  <a:t>Unadjusted NUE, lb. N/bu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4512"/>
        <c:crossesAt val="-150"/>
        <c:crossBetween val="midCat"/>
      </c:valAx>
      <c:valAx>
        <c:axId val="16442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Soil N supply from EONR, </a:t>
                </a:r>
                <a:r>
                  <a:rPr lang="en-US" dirty="0" smtClean="0"/>
                  <a:t>lb. </a:t>
                </a:r>
                <a:r>
                  <a:rPr lang="en-US" dirty="0"/>
                  <a:t>N/acre</a:t>
                </a:r>
              </a:p>
            </c:rich>
          </c:tx>
          <c:layout>
            <c:manualLayout>
              <c:xMode val="edge"/>
              <c:yMode val="edge"/>
              <c:x val="7.6274068222169185E-3"/>
              <c:y val="0.13253276875133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9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On-Farm Trials 2015-16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chemeClr val="bg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1750" cap="rnd">
                <a:solidFill>
                  <a:srgbClr val="FFFF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'[NUE calcs 2015 29016 OFR trials.xlsx]Sheet1'!$H$3:$H$71</c:f>
              <c:numCache>
                <c:formatCode>General</c:formatCode>
                <c:ptCount val="69"/>
                <c:pt idx="0">
                  <c:v>1.2281240405280933</c:v>
                </c:pt>
                <c:pt idx="1">
                  <c:v>1.2562024998429748</c:v>
                </c:pt>
                <c:pt idx="2">
                  <c:v>1.4802753312116048</c:v>
                </c:pt>
                <c:pt idx="3">
                  <c:v>1.4123296377374479</c:v>
                </c:pt>
                <c:pt idx="4">
                  <c:v>1.5179113539769278</c:v>
                </c:pt>
                <c:pt idx="5">
                  <c:v>1.0432423973710296</c:v>
                </c:pt>
                <c:pt idx="6">
                  <c:v>1.8155410312273057</c:v>
                </c:pt>
                <c:pt idx="7">
                  <c:v>3.3101621979476992</c:v>
                </c:pt>
                <c:pt idx="8">
                  <c:v>0.91041514930808454</c:v>
                </c:pt>
                <c:pt idx="9">
                  <c:v>2.0420665713702273</c:v>
                </c:pt>
                <c:pt idx="10">
                  <c:v>1.2755915555839017</c:v>
                </c:pt>
                <c:pt idx="11">
                  <c:v>0.8936949819026766</c:v>
                </c:pt>
                <c:pt idx="12">
                  <c:v>1.7975912277548087</c:v>
                </c:pt>
                <c:pt idx="13">
                  <c:v>2.1164021164021163</c:v>
                </c:pt>
                <c:pt idx="14">
                  <c:v>1.4856633486851873</c:v>
                </c:pt>
                <c:pt idx="15">
                  <c:v>1.7038677798602828</c:v>
                </c:pt>
                <c:pt idx="16">
                  <c:v>1.5267175572519083</c:v>
                </c:pt>
                <c:pt idx="17">
                  <c:v>1.2385434728758977</c:v>
                </c:pt>
                <c:pt idx="18">
                  <c:v>1.0594342621040365</c:v>
                </c:pt>
                <c:pt idx="19">
                  <c:v>1.8728345350688267</c:v>
                </c:pt>
                <c:pt idx="20">
                  <c:v>1.6969285593076533</c:v>
                </c:pt>
                <c:pt idx="21">
                  <c:v>3.3647375504710624</c:v>
                </c:pt>
                <c:pt idx="22">
                  <c:v>1.1161337128187958</c:v>
                </c:pt>
                <c:pt idx="23">
                  <c:v>0.88117372339956823</c:v>
                </c:pt>
                <c:pt idx="24">
                  <c:v>0.7224650507531698</c:v>
                </c:pt>
                <c:pt idx="25">
                  <c:v>2.0046106043900975</c:v>
                </c:pt>
                <c:pt idx="26">
                  <c:v>1.4738393515106853</c:v>
                </c:pt>
                <c:pt idx="27">
                  <c:v>1.5846604864907701</c:v>
                </c:pt>
                <c:pt idx="28">
                  <c:v>4.5578851412944381</c:v>
                </c:pt>
                <c:pt idx="29">
                  <c:v>1.4153280022645247</c:v>
                </c:pt>
                <c:pt idx="30">
                  <c:v>1.4442518775274407</c:v>
                </c:pt>
                <c:pt idx="31">
                  <c:v>2.0354162426216158</c:v>
                </c:pt>
                <c:pt idx="32">
                  <c:v>2.8264556246466932</c:v>
                </c:pt>
                <c:pt idx="33">
                  <c:v>2.1240441801189465</c:v>
                </c:pt>
                <c:pt idx="34">
                  <c:v>1.6139444803098775</c:v>
                </c:pt>
                <c:pt idx="35">
                  <c:v>1.7114495978093445</c:v>
                </c:pt>
                <c:pt idx="36">
                  <c:v>1.4390559792775934</c:v>
                </c:pt>
                <c:pt idx="37">
                  <c:v>2.5239777889954569</c:v>
                </c:pt>
                <c:pt idx="38">
                  <c:v>1.6121231662098976</c:v>
                </c:pt>
                <c:pt idx="39">
                  <c:v>3.2701111837802488</c:v>
                </c:pt>
                <c:pt idx="40">
                  <c:v>1.6123831022250878</c:v>
                </c:pt>
                <c:pt idx="41">
                  <c:v>0.8038585209003215</c:v>
                </c:pt>
                <c:pt idx="42">
                  <c:v>1.1229015776767166</c:v>
                </c:pt>
                <c:pt idx="43">
                  <c:v>1.1771630370806354</c:v>
                </c:pt>
                <c:pt idx="44">
                  <c:v>1.2786088735455823</c:v>
                </c:pt>
                <c:pt idx="45">
                  <c:v>1.404889013767912</c:v>
                </c:pt>
                <c:pt idx="46">
                  <c:v>1.1964584828906433</c:v>
                </c:pt>
                <c:pt idx="47">
                  <c:v>2.33127404126355</c:v>
                </c:pt>
                <c:pt idx="48">
                  <c:v>2.1258503401360538</c:v>
                </c:pt>
                <c:pt idx="49">
                  <c:v>2.0701790704895977</c:v>
                </c:pt>
                <c:pt idx="50">
                  <c:v>1.8303285439736428</c:v>
                </c:pt>
                <c:pt idx="51">
                  <c:v>0.97172286463900492</c:v>
                </c:pt>
                <c:pt idx="52">
                  <c:v>1.4494854326714015</c:v>
                </c:pt>
                <c:pt idx="53">
                  <c:v>3.5442140705298599</c:v>
                </c:pt>
                <c:pt idx="54">
                  <c:v>0.83514280942041075</c:v>
                </c:pt>
                <c:pt idx="55">
                  <c:v>0.63313178638133538</c:v>
                </c:pt>
                <c:pt idx="56">
                  <c:v>2.656748140276302</c:v>
                </c:pt>
                <c:pt idx="57">
                  <c:v>1.7881090746535531</c:v>
                </c:pt>
                <c:pt idx="58">
                  <c:v>1.845529205499677</c:v>
                </c:pt>
                <c:pt idx="59">
                  <c:v>1.3634194559956363</c:v>
                </c:pt>
                <c:pt idx="60">
                  <c:v>1.9366708627868685</c:v>
                </c:pt>
                <c:pt idx="61">
                  <c:v>1.3554727211114876</c:v>
                </c:pt>
                <c:pt idx="62">
                  <c:v>1.2056908608632748</c:v>
                </c:pt>
                <c:pt idx="63">
                  <c:v>0.83073727933541019</c:v>
                </c:pt>
                <c:pt idx="64">
                  <c:v>3.2159511175430127</c:v>
                </c:pt>
                <c:pt idx="65">
                  <c:v>1.5588464536243174</c:v>
                </c:pt>
                <c:pt idx="66">
                  <c:v>0.83032341096857232</c:v>
                </c:pt>
                <c:pt idx="67">
                  <c:v>1.6242995208316411</c:v>
                </c:pt>
                <c:pt idx="68">
                  <c:v>2.5406504065040654</c:v>
                </c:pt>
              </c:numCache>
            </c:numRef>
          </c:xVal>
          <c:yVal>
            <c:numRef>
              <c:f>'[NUE calcs 2015 29016 OFR trials.xlsx]Sheet1'!$I$3:$I$71</c:f>
              <c:numCache>
                <c:formatCode>General</c:formatCode>
                <c:ptCount val="69"/>
                <c:pt idx="0">
                  <c:v>61.764296913580267</c:v>
                </c:pt>
                <c:pt idx="1">
                  <c:v>73.653891479099684</c:v>
                </c:pt>
                <c:pt idx="2">
                  <c:v>-25.160085869565165</c:v>
                </c:pt>
                <c:pt idx="3">
                  <c:v>80.861500480769237</c:v>
                </c:pt>
                <c:pt idx="4">
                  <c:v>169.60171586206897</c:v>
                </c:pt>
                <c:pt idx="5">
                  <c:v>81.643615848670692</c:v>
                </c:pt>
                <c:pt idx="6">
                  <c:v>95.750042553191491</c:v>
                </c:pt>
                <c:pt idx="7">
                  <c:v>27.438122641509437</c:v>
                </c:pt>
                <c:pt idx="8">
                  <c:v>159.13114181818179</c:v>
                </c:pt>
                <c:pt idx="9">
                  <c:v>-28.159700000000043</c:v>
                </c:pt>
                <c:pt idx="10">
                  <c:v>3.0909237179487548</c:v>
                </c:pt>
                <c:pt idx="11">
                  <c:v>51.058387137203169</c:v>
                </c:pt>
                <c:pt idx="12">
                  <c:v>-39.117999999999995</c:v>
                </c:pt>
                <c:pt idx="13">
                  <c:v>-22.384999999999991</c:v>
                </c:pt>
                <c:pt idx="14">
                  <c:v>9.8768233226837481</c:v>
                </c:pt>
                <c:pt idx="15">
                  <c:v>-19.741300000000024</c:v>
                </c:pt>
                <c:pt idx="16">
                  <c:v>-23.650999999999982</c:v>
                </c:pt>
                <c:pt idx="17">
                  <c:v>33.67636250000001</c:v>
                </c:pt>
                <c:pt idx="18">
                  <c:v>92.752893129770996</c:v>
                </c:pt>
                <c:pt idx="19">
                  <c:v>30.979749999999996</c:v>
                </c:pt>
                <c:pt idx="20">
                  <c:v>38.578049504950485</c:v>
                </c:pt>
                <c:pt idx="21">
                  <c:v>-9.8421599999999785</c:v>
                </c:pt>
                <c:pt idx="22">
                  <c:v>61.236267196132587</c:v>
                </c:pt>
                <c:pt idx="23">
                  <c:v>76.951466181506873</c:v>
                </c:pt>
                <c:pt idx="24">
                  <c:v>98.856322368421047</c:v>
                </c:pt>
                <c:pt idx="25">
                  <c:v>-2.9986338235294454</c:v>
                </c:pt>
                <c:pt idx="26">
                  <c:v>13.41746195286197</c:v>
                </c:pt>
                <c:pt idx="27">
                  <c:v>122.22551315789471</c:v>
                </c:pt>
                <c:pt idx="28">
                  <c:v>-95.776999999999987</c:v>
                </c:pt>
                <c:pt idx="29">
                  <c:v>30.997835245901683</c:v>
                </c:pt>
                <c:pt idx="30">
                  <c:v>117.27892487479131</c:v>
                </c:pt>
                <c:pt idx="31">
                  <c:v>-57.019943749999982</c:v>
                </c:pt>
                <c:pt idx="32">
                  <c:v>-66.587000000000018</c:v>
                </c:pt>
                <c:pt idx="33">
                  <c:v>-121.97834</c:v>
                </c:pt>
                <c:pt idx="34">
                  <c:v>0.38499999999999091</c:v>
                </c:pt>
                <c:pt idx="35">
                  <c:v>72.23522402597402</c:v>
                </c:pt>
                <c:pt idx="36">
                  <c:v>88.984764285714306</c:v>
                </c:pt>
                <c:pt idx="37">
                  <c:v>78.911355555555559</c:v>
                </c:pt>
                <c:pt idx="38">
                  <c:v>107.3514444444445</c:v>
                </c:pt>
                <c:pt idx="39">
                  <c:v>1.6699999999999875</c:v>
                </c:pt>
                <c:pt idx="40">
                  <c:v>-16.116649999999964</c:v>
                </c:pt>
                <c:pt idx="41">
                  <c:v>161.77674074074073</c:v>
                </c:pt>
                <c:pt idx="42">
                  <c:v>73.909149999999983</c:v>
                </c:pt>
                <c:pt idx="43">
                  <c:v>77.921825396825426</c:v>
                </c:pt>
                <c:pt idx="44">
                  <c:v>97.071554151624568</c:v>
                </c:pt>
                <c:pt idx="45">
                  <c:v>100.08978973105135</c:v>
                </c:pt>
                <c:pt idx="46">
                  <c:v>120.36118883415438</c:v>
                </c:pt>
                <c:pt idx="47">
                  <c:v>73.991241000000002</c:v>
                </c:pt>
                <c:pt idx="48">
                  <c:v>23.205066666666681</c:v>
                </c:pt>
                <c:pt idx="49">
                  <c:v>25.13262604166664</c:v>
                </c:pt>
                <c:pt idx="50">
                  <c:v>75.355247431506854</c:v>
                </c:pt>
                <c:pt idx="51">
                  <c:v>78.989855632582334</c:v>
                </c:pt>
                <c:pt idx="52">
                  <c:v>69.814464615384622</c:v>
                </c:pt>
                <c:pt idx="53">
                  <c:v>43.238240099009914</c:v>
                </c:pt>
                <c:pt idx="54">
                  <c:v>83.950069230769259</c:v>
                </c:pt>
                <c:pt idx="55">
                  <c:v>96.133887499999958</c:v>
                </c:pt>
                <c:pt idx="56">
                  <c:v>29.814624203821637</c:v>
                </c:pt>
                <c:pt idx="57">
                  <c:v>54.216303453947404</c:v>
                </c:pt>
                <c:pt idx="58">
                  <c:v>122.49018384223919</c:v>
                </c:pt>
                <c:pt idx="59">
                  <c:v>123.52114682539688</c:v>
                </c:pt>
                <c:pt idx="60">
                  <c:v>104.54948225308644</c:v>
                </c:pt>
                <c:pt idx="61">
                  <c:v>54.223319135802456</c:v>
                </c:pt>
                <c:pt idx="62">
                  <c:v>39.768988564476871</c:v>
                </c:pt>
                <c:pt idx="63">
                  <c:v>46.308628171247349</c:v>
                </c:pt>
                <c:pt idx="64">
                  <c:v>-10.905997058823544</c:v>
                </c:pt>
                <c:pt idx="65">
                  <c:v>76.93371559633033</c:v>
                </c:pt>
                <c:pt idx="66">
                  <c:v>112.41131754270694</c:v>
                </c:pt>
                <c:pt idx="67">
                  <c:v>3.2336686046512</c:v>
                </c:pt>
                <c:pt idx="68">
                  <c:v>44.990233766233729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2D-416E-9CA1-CA7E3AA18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28544"/>
        <c:axId val="164429120"/>
      </c:scatterChart>
      <c:valAx>
        <c:axId val="16442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Adjusted </a:t>
                </a:r>
                <a:r>
                  <a:rPr lang="en-US" dirty="0"/>
                  <a:t>NUE, lb. N/bu at EONR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9120"/>
        <c:crossesAt val="-150"/>
        <c:crossBetween val="midCat"/>
      </c:valAx>
      <c:valAx>
        <c:axId val="16442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Soil N supply from EONR, </a:t>
                </a:r>
                <a:r>
                  <a:rPr lang="en-US" dirty="0"/>
                  <a:t>lb/acre</a:t>
                </a:r>
              </a:p>
            </c:rich>
          </c:tx>
          <c:layout>
            <c:manualLayout>
              <c:xMode val="edge"/>
              <c:yMode val="edge"/>
              <c:x val="1.1908247422438747E-2"/>
              <c:y val="0.108972888962897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85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C38498-C1B2-405B-9AEC-FB5423538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3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38498-C1B2-405B-9AEC-FB54235386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38498-C1B2-405B-9AEC-FB542353865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7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38498-C1B2-405B-9AEC-FB542353865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4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38498-C1B2-405B-9AEC-FB542353865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3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3B44-C8D2-4A82-B6CF-DDDE48FA88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DCDB9-C281-4C59-A6E0-F9C138116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F635-D4DE-4F40-90E6-773706DDF7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4903-5BFE-4ED6-9541-6EF084B131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5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4FA4-5F86-4CE6-952F-F17A7ED3A1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4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CC37-497C-4AB9-9AA5-11CAB0C64F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6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B2B5-90B2-4AB8-9A8C-CF02FDD11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83AC-4E16-4EAE-8C7F-9079D204A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353C-2429-4D59-BD77-941124741F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8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E1A2-24B7-4D39-8AC0-DBDA7E6D7B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9879-7236-4981-A478-C99388C947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5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7245-984D-4EA5-9636-789A9EFC5B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AFC4-C46F-4152-AA38-6F9B89A4AB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5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A10B456-6B95-4D1B-BF4C-9DB692EE62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8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9900"/>
                </a:solidFill>
              </a:rPr>
              <a:t>How High Should NUE Be, and Can Knowing Soil N Help Us Get There?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9900"/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Tahoma" pitchFamily="34" charset="0"/>
              </a:rPr>
              <a:t>NUE Conference, Baton Rouge, LA</a:t>
            </a:r>
            <a:br>
              <a:rPr lang="en-US" sz="4000" dirty="0" smtClean="0">
                <a:solidFill>
                  <a:srgbClr val="FF9900"/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Tahoma" pitchFamily="34" charset="0"/>
              </a:rPr>
              <a:t>August 7-8, 2017</a:t>
            </a:r>
            <a:endParaRPr lang="en-US" sz="4000" dirty="0" smtClean="0">
              <a:solidFill>
                <a:schemeClr val="bg1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724400"/>
            <a:ext cx="7620000" cy="1905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Emerson Nafziger, Crop Sciences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University of Illinois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3" y="6324600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64526"/>
              </p:ext>
            </p:extLst>
          </p:nvPr>
        </p:nvGraphicFramePr>
        <p:xfrm>
          <a:off x="381000" y="228601"/>
          <a:ext cx="8458200" cy="631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3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Soil N supply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26" y="1362074"/>
            <a:ext cx="8229600" cy="50292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We’ll assume that the N requirement for corn is </a:t>
            </a:r>
            <a:r>
              <a:rPr lang="en-US" u="sng" dirty="0" smtClean="0">
                <a:latin typeface="Calibri"/>
              </a:rPr>
              <a:t>1 lb. N taken up for each bushel of yield</a:t>
            </a:r>
          </a:p>
          <a:p>
            <a:pPr lvl="1"/>
            <a:r>
              <a:rPr lang="en-US" dirty="0" smtClean="0">
                <a:latin typeface="Calibri"/>
              </a:rPr>
              <a:t>About 0.65 lb. N per bushel is removed with grain</a:t>
            </a:r>
          </a:p>
          <a:p>
            <a:r>
              <a:rPr lang="en-US" dirty="0" smtClean="0">
                <a:latin typeface="Calibri"/>
              </a:rPr>
              <a:t>The soil </a:t>
            </a:r>
            <a:r>
              <a:rPr lang="en-US" dirty="0" smtClean="0">
                <a:latin typeface="Calibri"/>
              </a:rPr>
              <a:t>N supply </a:t>
            </a:r>
            <a:r>
              <a:rPr lang="en-US" dirty="0" smtClean="0">
                <a:latin typeface="Calibri"/>
              </a:rPr>
              <a:t>can be measured as </a:t>
            </a:r>
          </a:p>
          <a:p>
            <a:pPr marL="0" indent="0">
              <a:buNone/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yield (=lb. of N from soil) at zero </a:t>
            </a:r>
            <a:r>
              <a:rPr lang="en-US" dirty="0" smtClean="0">
                <a:latin typeface="Calibri"/>
              </a:rPr>
              <a:t>N (Y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>
                <a:latin typeface="Calibri"/>
              </a:rPr>
              <a:t>)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Can also be measured at EONR as </a:t>
            </a:r>
          </a:p>
          <a:p>
            <a:pPr marL="0" indent="0">
              <a:buNone/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EONR</a:t>
            </a:r>
            <a:r>
              <a:rPr lang="en-US" dirty="0" smtClean="0">
                <a:latin typeface="Calibri"/>
              </a:rPr>
              <a:t> – EONR (EONR = plant N uptake)</a:t>
            </a:r>
          </a:p>
          <a:p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814165"/>
              </p:ext>
            </p:extLst>
          </p:nvPr>
        </p:nvGraphicFramePr>
        <p:xfrm>
          <a:off x="304800" y="304800"/>
          <a:ext cx="8325241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287" y="209550"/>
            <a:ext cx="1839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latin typeface="+mn-lt"/>
              </a:rPr>
              <a:t>Warning: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+mn-lt"/>
              </a:rPr>
              <a:t>autocorrelation</a:t>
            </a:r>
            <a:endParaRPr lang="en-US" sz="2000" b="1" dirty="0">
              <a:solidFill>
                <a:srgbClr val="FF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8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047245"/>
              </p:ext>
            </p:extLst>
          </p:nvPr>
        </p:nvGraphicFramePr>
        <p:xfrm>
          <a:off x="231098" y="304800"/>
          <a:ext cx="8531902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24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650"/>
            <a:ext cx="333375" cy="43815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400" y="2286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9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650"/>
            <a:ext cx="333375" cy="43815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57200" y="3048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0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650"/>
            <a:ext cx="333375" cy="43815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28600" y="304800"/>
          <a:ext cx="8610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27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650"/>
            <a:ext cx="333375" cy="43815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47368" y="304800"/>
          <a:ext cx="8515631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753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Soil N and N fertilizer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The pre-sidedress N test (“PSNT”) was originated by Magdoff and adapted by Blackmer: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Nitrate-N in top foot at V5-V6 used to adjust sidedressed N rate: full rate if &lt;10 ppm; prorate from 10 to 25 ppm; no more N if &gt;25 ppm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Current commercial products 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</a:t>
            </a:r>
            <a:r>
              <a:rPr lang="en-US" dirty="0" smtClean="0"/>
              <a:t>to show current soil N based on prior application, weather, soil, and plant growth, then to estimate how much more N is needed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921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Can soil </a:t>
            </a:r>
            <a:r>
              <a:rPr lang="en-US" sz="4000" dirty="0" smtClean="0">
                <a:solidFill>
                  <a:srgbClr val="FFFF00"/>
                </a:solidFill>
              </a:rPr>
              <a:t>N </a:t>
            </a:r>
            <a:r>
              <a:rPr lang="en-US" sz="4000" dirty="0" smtClean="0">
                <a:solidFill>
                  <a:srgbClr val="FFFF00"/>
                </a:solidFill>
              </a:rPr>
              <a:t>improve NUE?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Seems reasonable, but in practice it’s complicated: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Soil N levels change rapidly during vegetative growth as the crop takes up 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Effective rooting (uptake) zone changes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Nitrate moves out of (and into?) the uptake zone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Mineralization produces plant-available 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Popular “opinion” is that soil N </a:t>
            </a:r>
            <a:r>
              <a:rPr lang="en-US" dirty="0" smtClean="0"/>
              <a:t>(nitrate) levels </a:t>
            </a:r>
            <a:r>
              <a:rPr lang="en-US" dirty="0" smtClean="0"/>
              <a:t>need to be “high” (10, 20 ppm?) during the season to assure an adequate N supply and prevent deficiency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How we’ll talk about NUE today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0196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 common </a:t>
            </a:r>
            <a:r>
              <a:rPr lang="en-US" dirty="0"/>
              <a:t>way to calculate </a:t>
            </a:r>
            <a:r>
              <a:rPr lang="en-US" dirty="0" smtClean="0"/>
              <a:t>NUE: </a:t>
            </a:r>
            <a:r>
              <a:rPr lang="en-US" dirty="0"/>
              <a:t>divide fertilizer N rate by yield to come up with lb. N per bushel of yield – we’ll call that “unadjusted” </a:t>
            </a:r>
            <a:r>
              <a:rPr lang="en-US" dirty="0" smtClean="0"/>
              <a:t>NUE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We’ll </a:t>
            </a:r>
            <a:r>
              <a:rPr lang="en-US" dirty="0"/>
              <a:t>use the economic optimum N rate (using value of one bushel pays for 10 lb. N) and the yield at the EONR from trials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One modification is to divide the EONR by the yield increase from zero N to EONR (</a:t>
            </a:r>
            <a:r>
              <a:rPr lang="el-GR" dirty="0" smtClean="0">
                <a:latin typeface="Calibri"/>
              </a:rPr>
              <a:t>Δ</a:t>
            </a:r>
            <a:r>
              <a:rPr lang="en-US" dirty="0" smtClean="0">
                <a:latin typeface="Calibri"/>
              </a:rPr>
              <a:t>Y) – we’ll call this the “adjusted” (fertilizer) NUE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By these NUE calculations, lower NUE is “better”, and any NUE &lt;1 or 1.2 lb N/bu is “good”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 bwMode="auto">
          <a:xfrm>
            <a:off x="1219200" y="1693545"/>
            <a:ext cx="6632341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The Soil Scan 360® - analyzes a soil slurry for nitrate and uses yield goal and growth stage to turn this into an N recommendation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6395402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55600"/>
            <a:ext cx="41338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0" y="2514600"/>
            <a:ext cx="44831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522" y="218203"/>
            <a:ext cx="40681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</a:rPr>
              <a:t>Y-Drop Tubes</a:t>
            </a:r>
          </a:p>
          <a:p>
            <a:r>
              <a:rPr lang="en-US" sz="2800" dirty="0" smtClean="0">
                <a:latin typeface="+mn-lt"/>
              </a:rPr>
              <a:t>-the means to apply N anytime during vegetative growth</a:t>
            </a:r>
          </a:p>
        </p:txBody>
      </p:sp>
    </p:spTree>
    <p:extLst>
      <p:ext uri="{BB962C8B-B14F-4D97-AF65-F5344CB8AC3E}">
        <p14:creationId xmlns:p14="http://schemas.microsoft.com/office/powerpoint/2010/main" val="13989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Tracking soil 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Project funded by NREC to sample soils every 2 weeks from preplant to VT/R1 following application of 200 lb. N with different forms and at different times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sample using a template (11 holes 3” apart across a 30-inch row)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0-1 and 1-2 ft samples combined and analyzed for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Reporting in ppm or lb N/acre(=ppm x 4 per foot of depth; x 8 for 2 ft. depth)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Also taking grain yield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697573"/>
              </p:ext>
            </p:extLst>
          </p:nvPr>
        </p:nvGraphicFramePr>
        <p:xfrm>
          <a:off x="257092" y="228600"/>
          <a:ext cx="8505908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339741"/>
              </p:ext>
            </p:extLst>
          </p:nvPr>
        </p:nvGraphicFramePr>
        <p:xfrm>
          <a:off x="304800" y="304800"/>
          <a:ext cx="845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5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38947"/>
              </p:ext>
            </p:extLst>
          </p:nvPr>
        </p:nvGraphicFramePr>
        <p:xfrm>
          <a:off x="228600" y="3048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6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13859"/>
              </p:ext>
            </p:extLst>
          </p:nvPr>
        </p:nvGraphicFramePr>
        <p:xfrm>
          <a:off x="152400" y="304800"/>
          <a:ext cx="8610600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5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561942"/>
              </p:ext>
            </p:extLst>
          </p:nvPr>
        </p:nvGraphicFramePr>
        <p:xfrm>
          <a:off x="395286" y="304800"/>
          <a:ext cx="8367713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55464"/>
              </p:ext>
            </p:extLst>
          </p:nvPr>
        </p:nvGraphicFramePr>
        <p:xfrm>
          <a:off x="304800" y="228600"/>
          <a:ext cx="8534400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7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955068"/>
              </p:ext>
            </p:extLst>
          </p:nvPr>
        </p:nvGraphicFramePr>
        <p:xfrm>
          <a:off x="395287" y="381000"/>
          <a:ext cx="8367713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4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965163"/>
              </p:ext>
            </p:extLst>
          </p:nvPr>
        </p:nvGraphicFramePr>
        <p:xfrm>
          <a:off x="431512" y="304800"/>
          <a:ext cx="8255287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0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43341"/>
              </p:ext>
            </p:extLst>
          </p:nvPr>
        </p:nvGraphicFramePr>
        <p:xfrm>
          <a:off x="417816" y="381000"/>
          <a:ext cx="8268984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751508"/>
              </p:ext>
            </p:extLst>
          </p:nvPr>
        </p:nvGraphicFramePr>
        <p:xfrm>
          <a:off x="395286" y="381000"/>
          <a:ext cx="8291513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7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01028"/>
              </p:ext>
            </p:extLst>
          </p:nvPr>
        </p:nvGraphicFramePr>
        <p:xfrm>
          <a:off x="228600" y="228600"/>
          <a:ext cx="8610600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0425" y="4800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19 ppm NO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075" y="4800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19 ppm NO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9825" y="4800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9 ppm NO</a:t>
            </a:r>
            <a:r>
              <a:rPr lang="en-US" baseline="-25000" dirty="0" smtClean="0">
                <a:latin typeface="+mn-lt"/>
              </a:rPr>
              <a:t>3</a:t>
            </a:r>
            <a:endParaRPr lang="en-US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2175" y="1558950"/>
            <a:ext cx="1219200" cy="193899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Plant uptake: </a:t>
            </a:r>
          </a:p>
          <a:p>
            <a:r>
              <a:rPr lang="en-US" sz="2000" dirty="0" smtClean="0">
                <a:latin typeface="+mn-lt"/>
              </a:rPr>
              <a:t>67 lb. N in 18 days</a:t>
            </a:r>
          </a:p>
          <a:p>
            <a:r>
              <a:rPr lang="en-US" sz="2000" dirty="0" smtClean="0">
                <a:latin typeface="+mn-lt"/>
              </a:rPr>
              <a:t>= 4.2 lb/ac/day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558950"/>
            <a:ext cx="1219200" cy="193899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Plant uptake:</a:t>
            </a:r>
          </a:p>
          <a:p>
            <a:r>
              <a:rPr lang="en-US" sz="2000" dirty="0" smtClean="0">
                <a:latin typeface="+mn-lt"/>
              </a:rPr>
              <a:t>74 lb. N in 18 days</a:t>
            </a:r>
          </a:p>
          <a:p>
            <a:r>
              <a:rPr lang="en-US" sz="2000" dirty="0" smtClean="0">
                <a:latin typeface="+mn-lt"/>
              </a:rPr>
              <a:t>= 5.8 lb/ac/day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4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813415"/>
              </p:ext>
            </p:extLst>
          </p:nvPr>
        </p:nvGraphicFramePr>
        <p:xfrm>
          <a:off x="242515" y="381000"/>
          <a:ext cx="8520485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4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510797"/>
              </p:ext>
            </p:extLst>
          </p:nvPr>
        </p:nvGraphicFramePr>
        <p:xfrm>
          <a:off x="259743" y="228600"/>
          <a:ext cx="8503257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46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55593"/>
              </p:ext>
            </p:extLst>
          </p:nvPr>
        </p:nvGraphicFramePr>
        <p:xfrm>
          <a:off x="395286" y="304800"/>
          <a:ext cx="8367713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053734"/>
              </p:ext>
            </p:extLst>
          </p:nvPr>
        </p:nvGraphicFramePr>
        <p:xfrm>
          <a:off x="395287" y="304800"/>
          <a:ext cx="8367713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505200" y="2209800"/>
            <a:ext cx="0" cy="3200400"/>
          </a:xfrm>
          <a:prstGeom prst="line">
            <a:avLst/>
          </a:prstGeom>
          <a:ln w="412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358838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n-lt"/>
                <a:sym typeface="Wingdings" panose="05000000000000000000" pitchFamily="2" charset="2"/>
              </a:rPr>
              <a:t>10 ppm</a:t>
            </a:r>
            <a:endParaRPr lang="en-US" sz="28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68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036126"/>
              </p:ext>
            </p:extLst>
          </p:nvPr>
        </p:nvGraphicFramePr>
        <p:xfrm>
          <a:off x="304800" y="228600"/>
          <a:ext cx="8458200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7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604356"/>
              </p:ext>
            </p:extLst>
          </p:nvPr>
        </p:nvGraphicFramePr>
        <p:xfrm>
          <a:off x="242340" y="228600"/>
          <a:ext cx="8520659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2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Soil N and yield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mid-vegetative stages (about V10), 150 lb N/acre (~16 ppm nitrate) in the top 2 ft of soil </a:t>
            </a:r>
            <a:r>
              <a:rPr lang="en-US" dirty="0" smtClean="0"/>
              <a:t>will often maximize </a:t>
            </a:r>
            <a:r>
              <a:rPr lang="en-US" dirty="0" smtClean="0"/>
              <a:t>yield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drops </a:t>
            </a:r>
            <a:r>
              <a:rPr lang="en-US" dirty="0" smtClean="0"/>
              <a:t>to &lt;10 ppm nitrate by VT (tasseling)</a:t>
            </a:r>
          </a:p>
          <a:p>
            <a:r>
              <a:rPr lang="en-US" dirty="0" smtClean="0"/>
              <a:t>Plant N uptake between early June and tasseling may be as large as, or larger than, the drop in soil N; any net gain is from mineralization</a:t>
            </a:r>
          </a:p>
          <a:p>
            <a:r>
              <a:rPr lang="en-US" dirty="0" smtClean="0"/>
              <a:t>The soil is clearly both a supplier and a reservoir for N; we need to trust it </a:t>
            </a:r>
            <a:r>
              <a:rPr lang="en-US" dirty="0" smtClean="0"/>
              <a:t>to do that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4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62961"/>
              </p:ext>
            </p:extLst>
          </p:nvPr>
        </p:nvGraphicFramePr>
        <p:xfrm>
          <a:off x="263576" y="228600"/>
          <a:ext cx="8575623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9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" y="6204088"/>
            <a:ext cx="333375" cy="43815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95286" y="304800"/>
          <a:ext cx="8367713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8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Issues with using soil N to adjust N rate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8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Most programs require setting a yield goal, even though (across trials) yield is poorly correlated to the amount of fertilizer N needed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Not knowing soil N dynamics means that we don’t </a:t>
            </a:r>
            <a:r>
              <a:rPr lang="en-US" dirty="0" smtClean="0"/>
              <a:t>know </a:t>
            </a:r>
            <a:r>
              <a:rPr lang="en-US" dirty="0" smtClean="0"/>
              <a:t>with accuracy how </a:t>
            </a:r>
            <a:r>
              <a:rPr lang="en-US" dirty="0" smtClean="0"/>
              <a:t>much soil N at a certain growth stage is enough to </a:t>
            </a:r>
            <a:r>
              <a:rPr lang="en-US" dirty="0" smtClean="0"/>
              <a:t>prevent future deficiency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idea of “spoon-feeding” </a:t>
            </a:r>
            <a:r>
              <a:rPr lang="en-US" dirty="0" smtClean="0"/>
              <a:t>N (based on soil N) involves </a:t>
            </a:r>
            <a:r>
              <a:rPr lang="en-US" dirty="0" smtClean="0"/>
              <a:t>real costs and risks related to weather (too wet to apply/too dry for uptake)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 smtClean="0"/>
              <a:t>ability of soils to both supply N and to store N for the </a:t>
            </a:r>
            <a:r>
              <a:rPr lang="en-US" dirty="0" smtClean="0"/>
              <a:t>crop is often discounted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Needing to “make sure” pushes many to “apply more” 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7" y="381000"/>
            <a:ext cx="8443913" cy="914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Soil N, fertilizer N, and yield-it’s not simple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599"/>
            <a:ext cx="7772400" cy="51816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amount of soil N available prior to certain growth stages may be more critical than the amount available at that stage – a timing/priming factor that won’t be easy to sort out</a:t>
            </a:r>
          </a:p>
          <a:p>
            <a:r>
              <a:rPr lang="en-US" dirty="0" smtClean="0"/>
              <a:t>Crop N content (or sensor reading?) at V9-V10 may often tell us nothing about adequacy of supply</a:t>
            </a:r>
          </a:p>
          <a:p>
            <a:r>
              <a:rPr lang="en-US" dirty="0" smtClean="0"/>
              <a:t>A dark green crop at VT has no need for added N, no matter what soil N might be:</a:t>
            </a:r>
          </a:p>
          <a:p>
            <a:pPr lvl="1"/>
            <a:r>
              <a:rPr lang="en-US" dirty="0" smtClean="0"/>
              <a:t>Late-season N stress is almost always associated with inadequate soil water, not lack of soil N</a:t>
            </a:r>
          </a:p>
          <a:p>
            <a:r>
              <a:rPr lang="en-US" dirty="0" smtClean="0"/>
              <a:t>We tend to lose less N than we imagine we lose, so applying all of the N at planting is often hard to improve upon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9879-7236-4981-A478-C99388C947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882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Thank you</a:t>
            </a:r>
            <a:br>
              <a:rPr lang="en-US" sz="66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n-US" sz="66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en-US" sz="66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n-US" sz="66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↓</a:t>
            </a:r>
            <a:r>
              <a:rPr lang="en-US" sz="40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 N             200 lb. N</a:t>
            </a:r>
            <a:r>
              <a:rPr lang="en-US" sz="66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↓</a:t>
            </a:r>
            <a:endParaRPr lang="en-US" cap="smal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How high (or low) should NUE be?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26" y="1362074"/>
            <a:ext cx="8229600" cy="50292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Efficiency as measured by how many lb. N is required per bushel of yield is </a:t>
            </a:r>
            <a:r>
              <a:rPr lang="en-US" b="1" u="sng" dirty="0" smtClean="0">
                <a:latin typeface="Calibri"/>
              </a:rPr>
              <a:t>not</a:t>
            </a:r>
            <a:r>
              <a:rPr lang="en-US" dirty="0" smtClean="0">
                <a:latin typeface="Calibri"/>
              </a:rPr>
              <a:t> an indicator of what the “best” N rate is: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Efficiency is highest at low N rates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Efficiency is </a:t>
            </a:r>
            <a:r>
              <a:rPr lang="en-US" b="1" dirty="0" smtClean="0">
                <a:latin typeface="Calibri"/>
              </a:rPr>
              <a:t>not</a:t>
            </a:r>
            <a:r>
              <a:rPr lang="en-US" dirty="0" smtClean="0">
                <a:latin typeface="Calibri"/>
              </a:rPr>
              <a:t> maximized at the “optimum” N rate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High yields make for high efficiency, but it’s hard to know how “efficient” N really was unless we know the actual N need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Getting close to the EONR produces the “best”, if not the highest (lowest) </a:t>
            </a:r>
            <a:r>
              <a:rPr lang="en-US" dirty="0" smtClean="0">
                <a:latin typeface="Calibri"/>
              </a:rPr>
              <a:t>NUE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Calibri"/>
              </a:rPr>
              <a:t>Maximizing NUE does minimize leftover N</a:t>
            </a:r>
            <a:endParaRPr lang="en-US" dirty="0" smtClean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33375" cy="43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D2CC37-497C-4AB9-9AA5-11CAB0C64F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3" y="6324600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88275"/>
              </p:ext>
            </p:extLst>
          </p:nvPr>
        </p:nvGraphicFramePr>
        <p:xfrm>
          <a:off x="266239" y="228599"/>
          <a:ext cx="8649161" cy="631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4343400"/>
            <a:ext cx="5562600" cy="830997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2015, wet June weather meant the need for higher N rates – this lowered efficiency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3" y="6324600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558438"/>
              </p:ext>
            </p:extLst>
          </p:nvPr>
        </p:nvGraphicFramePr>
        <p:xfrm>
          <a:off x="304800" y="304799"/>
          <a:ext cx="8534400" cy="623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764135"/>
            <a:ext cx="5257800" cy="163121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8 of 33 sites needed more N than MRTN 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rate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ptimum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N 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averaged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18 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lb. N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less than MRTN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Yield at opt. 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N averaged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0.8 bu &gt; yield at MRTN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Using </a:t>
            </a: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optimum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N rate returned $10/ac more than using MRTN rate</a:t>
            </a:r>
          </a:p>
        </p:txBody>
      </p:sp>
    </p:spTree>
    <p:extLst>
      <p:ext uri="{BB962C8B-B14F-4D97-AF65-F5344CB8AC3E}">
        <p14:creationId xmlns:p14="http://schemas.microsoft.com/office/powerpoint/2010/main" val="9065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3" y="6324600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476"/>
              </p:ext>
            </p:extLst>
          </p:nvPr>
        </p:nvGraphicFramePr>
        <p:xfrm>
          <a:off x="277784" y="304800"/>
          <a:ext cx="8485216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6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3" y="6324600"/>
            <a:ext cx="3286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581292"/>
              </p:ext>
            </p:extLst>
          </p:nvPr>
        </p:nvGraphicFramePr>
        <p:xfrm>
          <a:off x="266238" y="228599"/>
          <a:ext cx="8572961" cy="631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5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11542</TotalTime>
  <Words>1581</Words>
  <Application>Microsoft Office PowerPoint</Application>
  <PresentationFormat>On-screen Show (4:3)</PresentationFormat>
  <Paragraphs>197</Paragraphs>
  <Slides>43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Wingdings</vt:lpstr>
      <vt:lpstr>3_Default Design</vt:lpstr>
      <vt:lpstr>How High Should NUE Be, and Can Knowing Soil N Help Us Get There?  NUE Conference, Baton Rouge, LA August 7-8, 2017</vt:lpstr>
      <vt:lpstr>How we’ll talk about NUE today</vt:lpstr>
      <vt:lpstr>PowerPoint Presentation</vt:lpstr>
      <vt:lpstr>PowerPoint Presentation</vt:lpstr>
      <vt:lpstr>How high (or low) should NUE 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N supply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N and N fertilizer</vt:lpstr>
      <vt:lpstr>Can soil N improve NUE?</vt:lpstr>
      <vt:lpstr>PowerPoint Presentation</vt:lpstr>
      <vt:lpstr>PowerPoint Presentation</vt:lpstr>
      <vt:lpstr>Tracking soil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N and yield</vt:lpstr>
      <vt:lpstr>PowerPoint Presentation</vt:lpstr>
      <vt:lpstr>Issues with using soil N to adjust N rate</vt:lpstr>
      <vt:lpstr>Soil N, fertilizer N, and yield-it’s not simple</vt:lpstr>
      <vt:lpstr>Thank you  ↓No N             200 lb. N↓</vt:lpstr>
    </vt:vector>
  </TitlesOfParts>
  <Company>Agronomy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Palle Pedersen</dc:creator>
  <cp:lastModifiedBy>Nafziger, Emerson D</cp:lastModifiedBy>
  <cp:revision>581</cp:revision>
  <dcterms:created xsi:type="dcterms:W3CDTF">2005-01-12T18:30:26Z</dcterms:created>
  <dcterms:modified xsi:type="dcterms:W3CDTF">2017-08-09T13:38:05Z</dcterms:modified>
</cp:coreProperties>
</file>